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88950" autoAdjust="0"/>
  </p:normalViewPr>
  <p:slideViewPr>
    <p:cSldViewPr snapToGrid="0" showGuides="1">
      <p:cViewPr varScale="1">
        <p:scale>
          <a:sx n="64" d="100"/>
          <a:sy n="64" d="100"/>
        </p:scale>
        <p:origin x="27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88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A890B63A-5CB6-49A1-B731-9A4EE69476D9}"/>
    <pc:docChg chg="undo custSel mod modSld">
      <pc:chgData name="Sarah Gothard" userId="0e53f415fda5f162" providerId="LiveId" clId="{A890B63A-5CB6-49A1-B731-9A4EE69476D9}" dt="2019-11-11T15:01:22.074" v="12" actId="26606"/>
      <pc:docMkLst>
        <pc:docMk/>
      </pc:docMkLst>
      <pc:sldChg chg="addSp modSp mod setBg">
        <pc:chgData name="Sarah Gothard" userId="0e53f415fda5f162" providerId="LiveId" clId="{A890B63A-5CB6-49A1-B731-9A4EE69476D9}" dt="2019-11-11T15:00:49.013" v="0" actId="26606"/>
        <pc:sldMkLst>
          <pc:docMk/>
          <pc:sldMk cId="536071998" sldId="256"/>
        </pc:sldMkLst>
        <pc:spChg chg="mod ord">
          <ac:chgData name="Sarah Gothard" userId="0e53f415fda5f162" providerId="LiveId" clId="{A890B63A-5CB6-49A1-B731-9A4EE69476D9}" dt="2019-11-11T15:00:49.013" v="0" actId="26606"/>
          <ac:spMkLst>
            <pc:docMk/>
            <pc:sldMk cId="536071998" sldId="256"/>
            <ac:spMk id="3" creationId="{0B3C69C4-BCAA-4D89-B43B-A0884DF6934F}"/>
          </ac:spMkLst>
        </pc:spChg>
        <pc:spChg chg="add">
          <ac:chgData name="Sarah Gothard" userId="0e53f415fda5f162" providerId="LiveId" clId="{A890B63A-5CB6-49A1-B731-9A4EE69476D9}" dt="2019-11-11T15:00:49.013" v="0" actId="26606"/>
          <ac:spMkLst>
            <pc:docMk/>
            <pc:sldMk cId="536071998" sldId="256"/>
            <ac:spMk id="9" creationId="{32BC26D8-82FB-445E-AA49-62A77D7C1EE0}"/>
          </ac:spMkLst>
        </pc:spChg>
        <pc:spChg chg="add">
          <ac:chgData name="Sarah Gothard" userId="0e53f415fda5f162" providerId="LiveId" clId="{A890B63A-5CB6-49A1-B731-9A4EE69476D9}" dt="2019-11-11T15:00:49.013" v="0" actId="26606"/>
          <ac:spMkLst>
            <pc:docMk/>
            <pc:sldMk cId="536071998" sldId="256"/>
            <ac:spMk id="11" creationId="{CB44330D-EA18-4254-AA95-EB49948539B8}"/>
          </ac:spMkLst>
        </pc:spChg>
        <pc:picChg chg="mod">
          <ac:chgData name="Sarah Gothard" userId="0e53f415fda5f162" providerId="LiveId" clId="{A890B63A-5CB6-49A1-B731-9A4EE69476D9}" dt="2019-11-11T15:00:49.013" v="0" actId="26606"/>
          <ac:picMkLst>
            <pc:docMk/>
            <pc:sldMk cId="536071998" sldId="256"/>
            <ac:picMk id="4" creationId="{698706FC-4D64-4DB0-9B06-00E8A4CC4BA9}"/>
          </ac:picMkLst>
        </pc:picChg>
      </pc:sldChg>
      <pc:sldChg chg="addSp modSp mod setBg">
        <pc:chgData name="Sarah Gothard" userId="0e53f415fda5f162" providerId="LiveId" clId="{A890B63A-5CB6-49A1-B731-9A4EE69476D9}" dt="2019-11-11T15:00:50.971" v="1" actId="26606"/>
        <pc:sldMkLst>
          <pc:docMk/>
          <pc:sldMk cId="2551191543" sldId="257"/>
        </pc:sldMkLst>
        <pc:spChg chg="mod ord">
          <ac:chgData name="Sarah Gothard" userId="0e53f415fda5f162" providerId="LiveId" clId="{A890B63A-5CB6-49A1-B731-9A4EE69476D9}" dt="2019-11-11T15:00:50.971" v="1" actId="26606"/>
          <ac:spMkLst>
            <pc:docMk/>
            <pc:sldMk cId="2551191543" sldId="257"/>
            <ac:spMk id="4" creationId="{C8C72D4D-1F63-4213-9F9F-DCBA71B8C487}"/>
          </ac:spMkLst>
        </pc:spChg>
        <pc:spChg chg="add">
          <ac:chgData name="Sarah Gothard" userId="0e53f415fda5f162" providerId="LiveId" clId="{A890B63A-5CB6-49A1-B731-9A4EE69476D9}" dt="2019-11-11T15:00:50.971" v="1" actId="26606"/>
          <ac:spMkLst>
            <pc:docMk/>
            <pc:sldMk cId="2551191543" sldId="257"/>
            <ac:spMk id="9" creationId="{32BC26D8-82FB-445E-AA49-62A77D7C1EE0}"/>
          </ac:spMkLst>
        </pc:spChg>
        <pc:spChg chg="add">
          <ac:chgData name="Sarah Gothard" userId="0e53f415fda5f162" providerId="LiveId" clId="{A890B63A-5CB6-49A1-B731-9A4EE69476D9}" dt="2019-11-11T15:00:50.971" v="1" actId="26606"/>
          <ac:spMkLst>
            <pc:docMk/>
            <pc:sldMk cId="2551191543" sldId="257"/>
            <ac:spMk id="11" creationId="{CB44330D-EA18-4254-AA95-EB49948539B8}"/>
          </ac:spMkLst>
        </pc:spChg>
        <pc:picChg chg="mod">
          <ac:chgData name="Sarah Gothard" userId="0e53f415fda5f162" providerId="LiveId" clId="{A890B63A-5CB6-49A1-B731-9A4EE69476D9}" dt="2019-11-11T15:00:50.971" v="1" actId="26606"/>
          <ac:picMkLst>
            <pc:docMk/>
            <pc:sldMk cId="2551191543" sldId="257"/>
            <ac:picMk id="2" creationId="{11EF32B7-5DDC-40D0-8575-3B8956941929}"/>
          </ac:picMkLst>
        </pc:picChg>
      </pc:sldChg>
      <pc:sldChg chg="addSp modSp mod setBg">
        <pc:chgData name="Sarah Gothard" userId="0e53f415fda5f162" providerId="LiveId" clId="{A890B63A-5CB6-49A1-B731-9A4EE69476D9}" dt="2019-11-11T15:00:53.349" v="2" actId="26606"/>
        <pc:sldMkLst>
          <pc:docMk/>
          <pc:sldMk cId="1202803418" sldId="258"/>
        </pc:sldMkLst>
        <pc:spChg chg="mod ord">
          <ac:chgData name="Sarah Gothard" userId="0e53f415fda5f162" providerId="LiveId" clId="{A890B63A-5CB6-49A1-B731-9A4EE69476D9}" dt="2019-11-11T15:00:53.349" v="2" actId="26606"/>
          <ac:spMkLst>
            <pc:docMk/>
            <pc:sldMk cId="1202803418" sldId="258"/>
            <ac:spMk id="4" creationId="{C8C72D4D-1F63-4213-9F9F-DCBA71B8C487}"/>
          </ac:spMkLst>
        </pc:spChg>
        <pc:spChg chg="add">
          <ac:chgData name="Sarah Gothard" userId="0e53f415fda5f162" providerId="LiveId" clId="{A890B63A-5CB6-49A1-B731-9A4EE69476D9}" dt="2019-11-11T15:00:53.349" v="2" actId="26606"/>
          <ac:spMkLst>
            <pc:docMk/>
            <pc:sldMk cId="1202803418" sldId="258"/>
            <ac:spMk id="9" creationId="{32BC26D8-82FB-445E-AA49-62A77D7C1EE0}"/>
          </ac:spMkLst>
        </pc:spChg>
        <pc:spChg chg="add">
          <ac:chgData name="Sarah Gothard" userId="0e53f415fda5f162" providerId="LiveId" clId="{A890B63A-5CB6-49A1-B731-9A4EE69476D9}" dt="2019-11-11T15:00:53.349" v="2" actId="26606"/>
          <ac:spMkLst>
            <pc:docMk/>
            <pc:sldMk cId="1202803418" sldId="258"/>
            <ac:spMk id="11" creationId="{CB44330D-EA18-4254-AA95-EB49948539B8}"/>
          </ac:spMkLst>
        </pc:spChg>
        <pc:picChg chg="mod">
          <ac:chgData name="Sarah Gothard" userId="0e53f415fda5f162" providerId="LiveId" clId="{A890B63A-5CB6-49A1-B731-9A4EE69476D9}" dt="2019-11-11T15:00:53.349" v="2" actId="26606"/>
          <ac:picMkLst>
            <pc:docMk/>
            <pc:sldMk cId="1202803418" sldId="258"/>
            <ac:picMk id="3" creationId="{CB61C0DF-B89C-49C2-A13E-048495D99D2E}"/>
          </ac:picMkLst>
        </pc:picChg>
      </pc:sldChg>
      <pc:sldChg chg="addSp delSp modSp mod setBg">
        <pc:chgData name="Sarah Gothard" userId="0e53f415fda5f162" providerId="LiveId" clId="{A890B63A-5CB6-49A1-B731-9A4EE69476D9}" dt="2019-11-11T15:00:56.544" v="5" actId="26606"/>
        <pc:sldMkLst>
          <pc:docMk/>
          <pc:sldMk cId="4288599578" sldId="259"/>
        </pc:sldMkLst>
        <pc:spChg chg="mod ord">
          <ac:chgData name="Sarah Gothard" userId="0e53f415fda5f162" providerId="LiveId" clId="{A890B63A-5CB6-49A1-B731-9A4EE69476D9}" dt="2019-11-11T15:00:56.544" v="5" actId="26606"/>
          <ac:spMkLst>
            <pc:docMk/>
            <pc:sldMk cId="4288599578" sldId="259"/>
            <ac:spMk id="4" creationId="{C8C72D4D-1F63-4213-9F9F-DCBA71B8C487}"/>
          </ac:spMkLst>
        </pc:spChg>
        <pc:spChg chg="add del">
          <ac:chgData name="Sarah Gothard" userId="0e53f415fda5f162" providerId="LiveId" clId="{A890B63A-5CB6-49A1-B731-9A4EE69476D9}" dt="2019-11-11T15:00:56.515" v="4" actId="26606"/>
          <ac:spMkLst>
            <pc:docMk/>
            <pc:sldMk cId="4288599578" sldId="259"/>
            <ac:spMk id="9" creationId="{B9FF99BD-075F-4761-A995-6FC574BD25EA}"/>
          </ac:spMkLst>
        </pc:spChg>
        <pc:spChg chg="add del">
          <ac:chgData name="Sarah Gothard" userId="0e53f415fda5f162" providerId="LiveId" clId="{A890B63A-5CB6-49A1-B731-9A4EE69476D9}" dt="2019-11-11T15:00:56.515" v="4" actId="26606"/>
          <ac:spMkLst>
            <pc:docMk/>
            <pc:sldMk cId="4288599578" sldId="259"/>
            <ac:spMk id="11" creationId="{A7B21A54-9BA3-4EA9-B460-5A829ADD9051}"/>
          </ac:spMkLst>
        </pc:spChg>
        <pc:spChg chg="add del">
          <ac:chgData name="Sarah Gothard" userId="0e53f415fda5f162" providerId="LiveId" clId="{A890B63A-5CB6-49A1-B731-9A4EE69476D9}" dt="2019-11-11T15:00:56.515" v="4" actId="26606"/>
          <ac:spMkLst>
            <pc:docMk/>
            <pc:sldMk cId="4288599578" sldId="259"/>
            <ac:spMk id="13" creationId="{6FA8F714-B9D8-488A-8CCA-E9948FF913A9}"/>
          </ac:spMkLst>
        </pc:spChg>
        <pc:spChg chg="add">
          <ac:chgData name="Sarah Gothard" userId="0e53f415fda5f162" providerId="LiveId" clId="{A890B63A-5CB6-49A1-B731-9A4EE69476D9}" dt="2019-11-11T15:00:56.544" v="5" actId="26606"/>
          <ac:spMkLst>
            <pc:docMk/>
            <pc:sldMk cId="4288599578" sldId="259"/>
            <ac:spMk id="15" creationId="{32BC26D8-82FB-445E-AA49-62A77D7C1EE0}"/>
          </ac:spMkLst>
        </pc:spChg>
        <pc:spChg chg="add">
          <ac:chgData name="Sarah Gothard" userId="0e53f415fda5f162" providerId="LiveId" clId="{A890B63A-5CB6-49A1-B731-9A4EE69476D9}" dt="2019-11-11T15:00:56.544" v="5" actId="26606"/>
          <ac:spMkLst>
            <pc:docMk/>
            <pc:sldMk cId="4288599578" sldId="259"/>
            <ac:spMk id="16" creationId="{CB44330D-EA18-4254-AA95-EB49948539B8}"/>
          </ac:spMkLst>
        </pc:spChg>
        <pc:picChg chg="mod">
          <ac:chgData name="Sarah Gothard" userId="0e53f415fda5f162" providerId="LiveId" clId="{A890B63A-5CB6-49A1-B731-9A4EE69476D9}" dt="2019-11-11T15:00:56.544" v="5" actId="26606"/>
          <ac:picMkLst>
            <pc:docMk/>
            <pc:sldMk cId="4288599578" sldId="259"/>
            <ac:picMk id="2" creationId="{9440CEF9-97C3-4D39-82D9-CE054C152A7C}"/>
          </ac:picMkLst>
        </pc:picChg>
      </pc:sldChg>
      <pc:sldChg chg="addSp modSp mod setBg">
        <pc:chgData name="Sarah Gothard" userId="0e53f415fda5f162" providerId="LiveId" clId="{A890B63A-5CB6-49A1-B731-9A4EE69476D9}" dt="2019-11-11T15:00:59.017" v="6" actId="26606"/>
        <pc:sldMkLst>
          <pc:docMk/>
          <pc:sldMk cId="1023895373" sldId="260"/>
        </pc:sldMkLst>
        <pc:spChg chg="mod ord">
          <ac:chgData name="Sarah Gothard" userId="0e53f415fda5f162" providerId="LiveId" clId="{A890B63A-5CB6-49A1-B731-9A4EE69476D9}" dt="2019-11-11T15:00:59.017" v="6" actId="26606"/>
          <ac:spMkLst>
            <pc:docMk/>
            <pc:sldMk cId="1023895373" sldId="260"/>
            <ac:spMk id="4" creationId="{C8C72D4D-1F63-4213-9F9F-DCBA71B8C487}"/>
          </ac:spMkLst>
        </pc:spChg>
        <pc:spChg chg="add">
          <ac:chgData name="Sarah Gothard" userId="0e53f415fda5f162" providerId="LiveId" clId="{A890B63A-5CB6-49A1-B731-9A4EE69476D9}" dt="2019-11-11T15:00:59.017" v="6" actId="26606"/>
          <ac:spMkLst>
            <pc:docMk/>
            <pc:sldMk cId="1023895373" sldId="260"/>
            <ac:spMk id="9" creationId="{32BC26D8-82FB-445E-AA49-62A77D7C1EE0}"/>
          </ac:spMkLst>
        </pc:spChg>
        <pc:spChg chg="add">
          <ac:chgData name="Sarah Gothard" userId="0e53f415fda5f162" providerId="LiveId" clId="{A890B63A-5CB6-49A1-B731-9A4EE69476D9}" dt="2019-11-11T15:00:59.017" v="6" actId="26606"/>
          <ac:spMkLst>
            <pc:docMk/>
            <pc:sldMk cId="1023895373" sldId="260"/>
            <ac:spMk id="11" creationId="{CB44330D-EA18-4254-AA95-EB49948539B8}"/>
          </ac:spMkLst>
        </pc:spChg>
        <pc:picChg chg="mod">
          <ac:chgData name="Sarah Gothard" userId="0e53f415fda5f162" providerId="LiveId" clId="{A890B63A-5CB6-49A1-B731-9A4EE69476D9}" dt="2019-11-11T15:00:59.017" v="6" actId="26606"/>
          <ac:picMkLst>
            <pc:docMk/>
            <pc:sldMk cId="1023895373" sldId="260"/>
            <ac:picMk id="3" creationId="{F8C5B0E1-6C1A-49E0-9353-74E73FE41103}"/>
          </ac:picMkLst>
        </pc:picChg>
      </pc:sldChg>
      <pc:sldChg chg="addSp modSp mod setBg">
        <pc:chgData name="Sarah Gothard" userId="0e53f415fda5f162" providerId="LiveId" clId="{A890B63A-5CB6-49A1-B731-9A4EE69476D9}" dt="2019-11-11T15:01:03.426" v="7" actId="26606"/>
        <pc:sldMkLst>
          <pc:docMk/>
          <pc:sldMk cId="2658739744" sldId="261"/>
        </pc:sldMkLst>
        <pc:spChg chg="mod ord">
          <ac:chgData name="Sarah Gothard" userId="0e53f415fda5f162" providerId="LiveId" clId="{A890B63A-5CB6-49A1-B731-9A4EE69476D9}" dt="2019-11-11T15:01:03.426" v="7" actId="26606"/>
          <ac:spMkLst>
            <pc:docMk/>
            <pc:sldMk cId="2658739744" sldId="261"/>
            <ac:spMk id="4" creationId="{C8C72D4D-1F63-4213-9F9F-DCBA71B8C487}"/>
          </ac:spMkLst>
        </pc:spChg>
        <pc:spChg chg="add">
          <ac:chgData name="Sarah Gothard" userId="0e53f415fda5f162" providerId="LiveId" clId="{A890B63A-5CB6-49A1-B731-9A4EE69476D9}" dt="2019-11-11T15:01:03.426" v="7" actId="26606"/>
          <ac:spMkLst>
            <pc:docMk/>
            <pc:sldMk cId="2658739744" sldId="261"/>
            <ac:spMk id="9" creationId="{32BC26D8-82FB-445E-AA49-62A77D7C1EE0}"/>
          </ac:spMkLst>
        </pc:spChg>
        <pc:spChg chg="add">
          <ac:chgData name="Sarah Gothard" userId="0e53f415fda5f162" providerId="LiveId" clId="{A890B63A-5CB6-49A1-B731-9A4EE69476D9}" dt="2019-11-11T15:01:03.426" v="7" actId="26606"/>
          <ac:spMkLst>
            <pc:docMk/>
            <pc:sldMk cId="2658739744" sldId="261"/>
            <ac:spMk id="11" creationId="{CB44330D-EA18-4254-AA95-EB49948539B8}"/>
          </ac:spMkLst>
        </pc:spChg>
        <pc:picChg chg="mod">
          <ac:chgData name="Sarah Gothard" userId="0e53f415fda5f162" providerId="LiveId" clId="{A890B63A-5CB6-49A1-B731-9A4EE69476D9}" dt="2019-11-11T15:01:03.426" v="7" actId="26606"/>
          <ac:picMkLst>
            <pc:docMk/>
            <pc:sldMk cId="2658739744" sldId="261"/>
            <ac:picMk id="2" creationId="{90CF1A52-FEBD-48A9-A47C-EA6610A84688}"/>
          </ac:picMkLst>
        </pc:picChg>
      </pc:sldChg>
      <pc:sldChg chg="addSp modSp mod setBg">
        <pc:chgData name="Sarah Gothard" userId="0e53f415fda5f162" providerId="LiveId" clId="{A890B63A-5CB6-49A1-B731-9A4EE69476D9}" dt="2019-11-11T15:01:07.136" v="8" actId="26606"/>
        <pc:sldMkLst>
          <pc:docMk/>
          <pc:sldMk cId="3533724701" sldId="262"/>
        </pc:sldMkLst>
        <pc:spChg chg="mod ord">
          <ac:chgData name="Sarah Gothard" userId="0e53f415fda5f162" providerId="LiveId" clId="{A890B63A-5CB6-49A1-B731-9A4EE69476D9}" dt="2019-11-11T15:01:07.136" v="8" actId="26606"/>
          <ac:spMkLst>
            <pc:docMk/>
            <pc:sldMk cId="3533724701" sldId="262"/>
            <ac:spMk id="4" creationId="{C8C72D4D-1F63-4213-9F9F-DCBA71B8C487}"/>
          </ac:spMkLst>
        </pc:spChg>
        <pc:spChg chg="add">
          <ac:chgData name="Sarah Gothard" userId="0e53f415fda5f162" providerId="LiveId" clId="{A890B63A-5CB6-49A1-B731-9A4EE69476D9}" dt="2019-11-11T15:01:07.136" v="8" actId="26606"/>
          <ac:spMkLst>
            <pc:docMk/>
            <pc:sldMk cId="3533724701" sldId="262"/>
            <ac:spMk id="10" creationId="{32BC26D8-82FB-445E-AA49-62A77D7C1EE0}"/>
          </ac:spMkLst>
        </pc:spChg>
        <pc:spChg chg="add">
          <ac:chgData name="Sarah Gothard" userId="0e53f415fda5f162" providerId="LiveId" clId="{A890B63A-5CB6-49A1-B731-9A4EE69476D9}" dt="2019-11-11T15:01:07.136" v="8" actId="26606"/>
          <ac:spMkLst>
            <pc:docMk/>
            <pc:sldMk cId="3533724701" sldId="262"/>
            <ac:spMk id="12" creationId="{CB44330D-EA18-4254-AA95-EB49948539B8}"/>
          </ac:spMkLst>
        </pc:spChg>
        <pc:picChg chg="mod">
          <ac:chgData name="Sarah Gothard" userId="0e53f415fda5f162" providerId="LiveId" clId="{A890B63A-5CB6-49A1-B731-9A4EE69476D9}" dt="2019-11-11T15:01:07.136" v="8" actId="26606"/>
          <ac:picMkLst>
            <pc:docMk/>
            <pc:sldMk cId="3533724701" sldId="262"/>
            <ac:picMk id="5" creationId="{172C7108-22D5-451D-8695-F930EC3A99C5}"/>
          </ac:picMkLst>
        </pc:picChg>
      </pc:sldChg>
      <pc:sldChg chg="addSp modSp mod setBg">
        <pc:chgData name="Sarah Gothard" userId="0e53f415fda5f162" providerId="LiveId" clId="{A890B63A-5CB6-49A1-B731-9A4EE69476D9}" dt="2019-11-11T15:01:14.390" v="9" actId="26606"/>
        <pc:sldMkLst>
          <pc:docMk/>
          <pc:sldMk cId="3467494600" sldId="263"/>
        </pc:sldMkLst>
        <pc:spChg chg="mod ord">
          <ac:chgData name="Sarah Gothard" userId="0e53f415fda5f162" providerId="LiveId" clId="{A890B63A-5CB6-49A1-B731-9A4EE69476D9}" dt="2019-11-11T15:01:14.390" v="9" actId="26606"/>
          <ac:spMkLst>
            <pc:docMk/>
            <pc:sldMk cId="3467494600" sldId="263"/>
            <ac:spMk id="4" creationId="{C8C72D4D-1F63-4213-9F9F-DCBA71B8C487}"/>
          </ac:spMkLst>
        </pc:spChg>
        <pc:spChg chg="add">
          <ac:chgData name="Sarah Gothard" userId="0e53f415fda5f162" providerId="LiveId" clId="{A890B63A-5CB6-49A1-B731-9A4EE69476D9}" dt="2019-11-11T15:01:14.390" v="9" actId="26606"/>
          <ac:spMkLst>
            <pc:docMk/>
            <pc:sldMk cId="3467494600" sldId="263"/>
            <ac:spMk id="9" creationId="{32BC26D8-82FB-445E-AA49-62A77D7C1EE0}"/>
          </ac:spMkLst>
        </pc:spChg>
        <pc:spChg chg="add">
          <ac:chgData name="Sarah Gothard" userId="0e53f415fda5f162" providerId="LiveId" clId="{A890B63A-5CB6-49A1-B731-9A4EE69476D9}" dt="2019-11-11T15:01:14.390" v="9" actId="26606"/>
          <ac:spMkLst>
            <pc:docMk/>
            <pc:sldMk cId="3467494600" sldId="263"/>
            <ac:spMk id="11" creationId="{CB44330D-EA18-4254-AA95-EB49948539B8}"/>
          </ac:spMkLst>
        </pc:spChg>
        <pc:picChg chg="mod">
          <ac:chgData name="Sarah Gothard" userId="0e53f415fda5f162" providerId="LiveId" clId="{A890B63A-5CB6-49A1-B731-9A4EE69476D9}" dt="2019-11-11T15:01:14.390" v="9" actId="26606"/>
          <ac:picMkLst>
            <pc:docMk/>
            <pc:sldMk cId="3467494600" sldId="263"/>
            <ac:picMk id="2" creationId="{436DB1F1-AE6B-48A0-91C0-1395D9ADB109}"/>
          </ac:picMkLst>
        </pc:picChg>
      </pc:sldChg>
      <pc:sldChg chg="addSp modSp mod setBg">
        <pc:chgData name="Sarah Gothard" userId="0e53f415fda5f162" providerId="LiveId" clId="{A890B63A-5CB6-49A1-B731-9A4EE69476D9}" dt="2019-11-11T15:01:16.939" v="10" actId="26606"/>
        <pc:sldMkLst>
          <pc:docMk/>
          <pc:sldMk cId="4175046916" sldId="264"/>
        </pc:sldMkLst>
        <pc:spChg chg="mod ord">
          <ac:chgData name="Sarah Gothard" userId="0e53f415fda5f162" providerId="LiveId" clId="{A890B63A-5CB6-49A1-B731-9A4EE69476D9}" dt="2019-11-11T15:01:16.939" v="10" actId="26606"/>
          <ac:spMkLst>
            <pc:docMk/>
            <pc:sldMk cId="4175046916" sldId="264"/>
            <ac:spMk id="4" creationId="{C8C72D4D-1F63-4213-9F9F-DCBA71B8C487}"/>
          </ac:spMkLst>
        </pc:spChg>
        <pc:spChg chg="add">
          <ac:chgData name="Sarah Gothard" userId="0e53f415fda5f162" providerId="LiveId" clId="{A890B63A-5CB6-49A1-B731-9A4EE69476D9}" dt="2019-11-11T15:01:16.939" v="10" actId="26606"/>
          <ac:spMkLst>
            <pc:docMk/>
            <pc:sldMk cId="4175046916" sldId="264"/>
            <ac:spMk id="9" creationId="{32BC26D8-82FB-445E-AA49-62A77D7C1EE0}"/>
          </ac:spMkLst>
        </pc:spChg>
        <pc:spChg chg="add">
          <ac:chgData name="Sarah Gothard" userId="0e53f415fda5f162" providerId="LiveId" clId="{A890B63A-5CB6-49A1-B731-9A4EE69476D9}" dt="2019-11-11T15:01:16.939" v="10" actId="26606"/>
          <ac:spMkLst>
            <pc:docMk/>
            <pc:sldMk cId="4175046916" sldId="264"/>
            <ac:spMk id="11" creationId="{CB44330D-EA18-4254-AA95-EB49948539B8}"/>
          </ac:spMkLst>
        </pc:spChg>
        <pc:picChg chg="mod">
          <ac:chgData name="Sarah Gothard" userId="0e53f415fda5f162" providerId="LiveId" clId="{A890B63A-5CB6-49A1-B731-9A4EE69476D9}" dt="2019-11-11T15:01:16.939" v="10" actId="26606"/>
          <ac:picMkLst>
            <pc:docMk/>
            <pc:sldMk cId="4175046916" sldId="264"/>
            <ac:picMk id="2" creationId="{413A32CF-9392-4456-BE89-5D85C31103C2}"/>
          </ac:picMkLst>
        </pc:picChg>
      </pc:sldChg>
      <pc:sldChg chg="addSp modSp mod setBg">
        <pc:chgData name="Sarah Gothard" userId="0e53f415fda5f162" providerId="LiveId" clId="{A890B63A-5CB6-49A1-B731-9A4EE69476D9}" dt="2019-11-11T15:01:19.434" v="11" actId="26606"/>
        <pc:sldMkLst>
          <pc:docMk/>
          <pc:sldMk cId="381119637" sldId="265"/>
        </pc:sldMkLst>
        <pc:spChg chg="mod ord">
          <ac:chgData name="Sarah Gothard" userId="0e53f415fda5f162" providerId="LiveId" clId="{A890B63A-5CB6-49A1-B731-9A4EE69476D9}" dt="2019-11-11T15:01:19.434" v="11" actId="26606"/>
          <ac:spMkLst>
            <pc:docMk/>
            <pc:sldMk cId="381119637" sldId="265"/>
            <ac:spMk id="4" creationId="{C8C72D4D-1F63-4213-9F9F-DCBA71B8C487}"/>
          </ac:spMkLst>
        </pc:spChg>
        <pc:spChg chg="add">
          <ac:chgData name="Sarah Gothard" userId="0e53f415fda5f162" providerId="LiveId" clId="{A890B63A-5CB6-49A1-B731-9A4EE69476D9}" dt="2019-11-11T15:01:19.434" v="11" actId="26606"/>
          <ac:spMkLst>
            <pc:docMk/>
            <pc:sldMk cId="381119637" sldId="265"/>
            <ac:spMk id="9" creationId="{32BC26D8-82FB-445E-AA49-62A77D7C1EE0}"/>
          </ac:spMkLst>
        </pc:spChg>
        <pc:spChg chg="add">
          <ac:chgData name="Sarah Gothard" userId="0e53f415fda5f162" providerId="LiveId" clId="{A890B63A-5CB6-49A1-B731-9A4EE69476D9}" dt="2019-11-11T15:01:19.434" v="11" actId="26606"/>
          <ac:spMkLst>
            <pc:docMk/>
            <pc:sldMk cId="381119637" sldId="265"/>
            <ac:spMk id="11" creationId="{CB44330D-EA18-4254-AA95-EB49948539B8}"/>
          </ac:spMkLst>
        </pc:spChg>
        <pc:picChg chg="mod">
          <ac:chgData name="Sarah Gothard" userId="0e53f415fda5f162" providerId="LiveId" clId="{A890B63A-5CB6-49A1-B731-9A4EE69476D9}" dt="2019-11-11T15:01:19.434" v="11" actId="26606"/>
          <ac:picMkLst>
            <pc:docMk/>
            <pc:sldMk cId="381119637" sldId="265"/>
            <ac:picMk id="2" creationId="{371B5759-49D0-4F4A-836D-1D98F5086E66}"/>
          </ac:picMkLst>
        </pc:picChg>
      </pc:sldChg>
      <pc:sldChg chg="addSp modSp mod setBg">
        <pc:chgData name="Sarah Gothard" userId="0e53f415fda5f162" providerId="LiveId" clId="{A890B63A-5CB6-49A1-B731-9A4EE69476D9}" dt="2019-11-11T15:01:22.074" v="12" actId="26606"/>
        <pc:sldMkLst>
          <pc:docMk/>
          <pc:sldMk cId="3652125214" sldId="266"/>
        </pc:sldMkLst>
        <pc:spChg chg="mod ord">
          <ac:chgData name="Sarah Gothard" userId="0e53f415fda5f162" providerId="LiveId" clId="{A890B63A-5CB6-49A1-B731-9A4EE69476D9}" dt="2019-11-11T15:01:22.074" v="12" actId="26606"/>
          <ac:spMkLst>
            <pc:docMk/>
            <pc:sldMk cId="3652125214" sldId="266"/>
            <ac:spMk id="4" creationId="{C8C72D4D-1F63-4213-9F9F-DCBA71B8C487}"/>
          </ac:spMkLst>
        </pc:spChg>
        <pc:spChg chg="add">
          <ac:chgData name="Sarah Gothard" userId="0e53f415fda5f162" providerId="LiveId" clId="{A890B63A-5CB6-49A1-B731-9A4EE69476D9}" dt="2019-11-11T15:01:22.074" v="12" actId="26606"/>
          <ac:spMkLst>
            <pc:docMk/>
            <pc:sldMk cId="3652125214" sldId="266"/>
            <ac:spMk id="9" creationId="{32BC26D8-82FB-445E-AA49-62A77D7C1EE0}"/>
          </ac:spMkLst>
        </pc:spChg>
        <pc:spChg chg="add">
          <ac:chgData name="Sarah Gothard" userId="0e53f415fda5f162" providerId="LiveId" clId="{A890B63A-5CB6-49A1-B731-9A4EE69476D9}" dt="2019-11-11T15:01:22.074" v="12" actId="26606"/>
          <ac:spMkLst>
            <pc:docMk/>
            <pc:sldMk cId="3652125214" sldId="266"/>
            <ac:spMk id="11" creationId="{CB44330D-EA18-4254-AA95-EB49948539B8}"/>
          </ac:spMkLst>
        </pc:spChg>
        <pc:picChg chg="mod">
          <ac:chgData name="Sarah Gothard" userId="0e53f415fda5f162" providerId="LiveId" clId="{A890B63A-5CB6-49A1-B731-9A4EE69476D9}" dt="2019-11-11T15:01:22.074" v="12" actId="26606"/>
          <ac:picMkLst>
            <pc:docMk/>
            <pc:sldMk cId="3652125214" sldId="266"/>
            <ac:picMk id="2" creationId="{68ACF2DE-018E-477D-9D56-967D272C7DCE}"/>
          </ac:picMkLst>
        </pc:picChg>
      </pc:sldChg>
    </pc:docChg>
  </pc:docChgLst>
  <pc:docChgLst>
    <pc:chgData name="Sarah Gothard" userId="0e53f415fda5f162" providerId="LiveId" clId="{2B080BFD-300B-49AD-A04A-62F634693B68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2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7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8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1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50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0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6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4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1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0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7841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/>
              <a:t>Public Domain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5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8706FC-4D64-4DB0-9B06-00E8A4CC4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70226"/>
            <a:ext cx="10905066" cy="1717548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B3C69C4-BCAA-4D89-B43B-A0884DF69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36071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1B5759-49D0-4F4A-836D-1D98F5086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1119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ACF2DE-018E-477D-9D56-967D272C7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5212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EF32B7-5DDC-40D0-8575-3B8956941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5119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61C0DF-B89C-49C2-A13E-048495D99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02803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40CEF9-97C3-4D39-82D9-CE054C152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88599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C5B0E1-6C1A-49E0-9353-74E73FE41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2389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0CF1A52-FEBD-48A9-A47C-EA6610A84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58739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2C7108-22D5-451D-8695-F930EC3A9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33724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6DB1F1-AE6B-48A0-91C0-1395D9ADB1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67494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13A32CF-9392-4456-BE89-5D85C3110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572" y="643467"/>
            <a:ext cx="98168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72D4D-1F63-4213-9F9F-DCBA71B8C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75046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13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2019-11-11T15:01:22Z</dcterms:created>
  <dcterms:modified xsi:type="dcterms:W3CDTF">2019-11-11T15:01:23Z</dcterms:modified>
</cp:coreProperties>
</file>