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32"/>
  </p:notesMasterIdLst>
  <p:handoutMasterIdLst>
    <p:handoutMasterId r:id="rId33"/>
  </p:handoutMasterIdLst>
  <p:sldIdLst>
    <p:sldId id="339" r:id="rId3"/>
    <p:sldId id="334" r:id="rId4"/>
    <p:sldId id="340" r:id="rId5"/>
    <p:sldId id="342" r:id="rId6"/>
    <p:sldId id="343" r:id="rId7"/>
    <p:sldId id="344" r:id="rId8"/>
    <p:sldId id="370" r:id="rId9"/>
    <p:sldId id="346" r:id="rId10"/>
    <p:sldId id="347" r:id="rId11"/>
    <p:sldId id="363" r:id="rId12"/>
    <p:sldId id="348" r:id="rId13"/>
    <p:sldId id="349" r:id="rId14"/>
    <p:sldId id="350" r:id="rId15"/>
    <p:sldId id="369" r:id="rId16"/>
    <p:sldId id="352" r:id="rId17"/>
    <p:sldId id="364" r:id="rId18"/>
    <p:sldId id="365" r:id="rId19"/>
    <p:sldId id="353" r:id="rId20"/>
    <p:sldId id="354" r:id="rId21"/>
    <p:sldId id="355" r:id="rId22"/>
    <p:sldId id="368" r:id="rId23"/>
    <p:sldId id="357" r:id="rId24"/>
    <p:sldId id="366" r:id="rId25"/>
    <p:sldId id="367" r:id="rId26"/>
    <p:sldId id="358" r:id="rId27"/>
    <p:sldId id="359" r:id="rId28"/>
    <p:sldId id="360" r:id="rId29"/>
    <p:sldId id="361" r:id="rId30"/>
    <p:sldId id="362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2"/>
            <p14:sldId id="343"/>
            <p14:sldId id="344"/>
            <p14:sldId id="370"/>
            <p14:sldId id="346"/>
            <p14:sldId id="347"/>
            <p14:sldId id="363"/>
            <p14:sldId id="348"/>
            <p14:sldId id="349"/>
            <p14:sldId id="350"/>
            <p14:sldId id="369"/>
            <p14:sldId id="352"/>
            <p14:sldId id="364"/>
            <p14:sldId id="365"/>
            <p14:sldId id="353"/>
            <p14:sldId id="354"/>
            <p14:sldId id="355"/>
            <p14:sldId id="368"/>
            <p14:sldId id="357"/>
            <p14:sldId id="366"/>
            <p14:sldId id="367"/>
            <p14:sldId id="358"/>
            <p14:sldId id="359"/>
            <p14:sldId id="360"/>
            <p14:sldId id="361"/>
            <p14:sldId id="3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75" d="100"/>
          <a:sy n="75" d="100"/>
        </p:scale>
        <p:origin x="1098" y="6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C6F4B5-5252-8636-5FA4-25C76FAC4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33913"/>
            <a:ext cx="10905066" cy="19901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defTabSz="914400">
              <a:spcAft>
                <a:spcPts val="600"/>
              </a:spcAft>
            </a:pP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29CBE-13C9-9293-920E-20DEC739C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5D7E6BB-A4A6-DA3E-B3BC-8A2801356B3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77E9F2-9862-54D6-07B1-8F0D34DD3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5405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DEAA3-E4DF-6264-9C8B-757553B3B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ED5BEA-F946-95E8-7D5B-206D85D1099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A92EAE-DEB0-EBB4-47E3-76CEBBA3C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78139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2A3D9-4436-A6AB-3D61-2EC98B0DA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58B8C9-553E-2F9D-CE1F-6A9283311D3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268D34-7263-C010-D207-42A1C5836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0021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6DBAB-B4AB-6FD3-D6D7-B0A24EDC5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9B6FA9C-32F7-F6B7-F746-F81C1777322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1B53B2-79CA-5EE3-4717-00EE452F0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94671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FB659-E555-34B4-BC69-90D90C2C2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821FCBE-9F98-A38B-AA0B-EEC9E3E9129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19873"/>
            <a:ext cx="12192000" cy="60182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432487-E601-41CD-8BA0-8479FF8A9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51164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3FC3A-FBC3-0166-1588-803248CE1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77428B-6DF7-8F61-E8E7-E8D865679AF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B3F43-3A43-9A04-6639-537A5CE95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24726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EB1E2-5356-F0DA-84B4-280C0433E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A010DAD-F971-AFBD-145F-6FC923E22E5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-76200"/>
            <a:ext cx="12192000" cy="69723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215543-4C0F-D80D-D7A6-E21C782B6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73916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2FF33-B275-1E6B-3755-55C803CA3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E2D65DD-1266-E77E-71FB-B60AD9F8C3A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418024"/>
            <a:ext cx="12192000" cy="402195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9B0642-3716-5FCC-5796-64BEBA2B5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756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CDE3F-2A00-74C8-0750-0ECDA9AA5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6168C29-5288-7439-363B-602FECCFBB8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12F37D-B1CC-384E-5BC7-895D43904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84158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494C4-FFD4-B657-F278-29446E879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5CDC608-5210-74D7-23DC-412B628C39E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4C5259-5C76-83C4-B2BF-B19C0B06E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49691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F5B838C-661C-A41E-2BE9-3B94978DBDB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645FE-ACF2-732B-60C9-F2A24E17B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39CA20F-C5C0-76E5-15C5-7E11F65FE6A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1492B-D645-DD8E-AF1C-167FFBC7A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419092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91B36-BC29-FF19-BA00-47BA33D62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2B1D06F-1BD5-60E4-AB8D-372AC46C364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19873"/>
            <a:ext cx="12192000" cy="60182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6CB3C3-ADB9-2F04-F0D5-690DAF308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080565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A9EE3-2344-CB2A-E723-E6F2A2CF4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EED2EC2-53F5-4EA8-C6D0-8763777D088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82EBB-761C-A8BE-2B95-0DB551C79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707232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1D4BB-57F4-CE8F-F657-D49AE52BE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4378180-F793-338F-D2ED-93F841940E0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FDF045-E71B-45A6-5E24-92323D1CB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448417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A2EFF-C7D2-F938-1F07-9EAFB2C59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6414487-ED4B-484D-9E04-9A2E47DCE02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30322"/>
            <a:ext cx="12192000" cy="35973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DCE6C4-BF9E-2F0B-9DA0-535C6E0E9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340767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B24EE-41B3-1B18-BCF4-B3836A4A6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FC9D93F-1606-3B32-FBDF-0844F589654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C62834-CAA1-A44E-8F0E-2A5B77DAF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386694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13230-14C2-C6E1-30F6-65E34B9C3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B3A97F5-F18E-1459-6196-E124777F4F9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81743-19DE-B664-A91A-044A19959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546244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CDF41-6E7E-4113-14B5-B5880426A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BC2BD13-59CC-5E49-A7DF-4478CD8D464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EC8B6A-4607-82B5-06EE-A6A20A27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26253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76C1A-0CF8-F67D-1F30-E6AD6B3AA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05ACF69-5377-E768-DBE0-9C1909A6E07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19873"/>
            <a:ext cx="12192000" cy="60182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757E28-3F18-BB2A-2708-BA4FE5433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867499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A26CF-D7A6-9C5A-27CC-10A297F79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F36DE46-9D39-A385-1BD4-A9A98BF4359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C4DC39-3826-0906-EDD4-639161797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47778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0AEF4-CC9F-5B00-0FE9-985828568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CD4A455-21CC-18F2-AD9D-8653A29D00C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56353"/>
            <a:ext cx="12192000" cy="35452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791013-C0C0-C747-98E7-0137BC72C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791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1E4BC-46AE-EB09-D10B-A1B8EAE9C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BAC4A0-0FC1-7CE4-0496-579C2B54D98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B1D65B-9F1E-112B-2C34-DDD19B399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00561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EDCA9-B169-C2B6-91BD-02804346C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FD59E93-A2DD-BC55-1923-B676E915F0A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67095D-D0D2-8EA5-803C-20345CD4A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48864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D5883-3D08-D36B-F995-24C440E5D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1E620C0-9405-94B6-D998-93B899D5369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FF4ED1-D8B2-B83F-BB9B-E452DF72E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20082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D64C6-D534-3068-EC81-DA4793D45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1AD4E7C-7E88-6ADB-E0AF-AC943E045C3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19873"/>
            <a:ext cx="12192000" cy="60182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1B4590-2745-5FAB-DD38-A9BADE396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4462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0F9E9-9C1F-E9E3-E725-31492AE41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CDB9D90-D8B9-E7E3-7285-C1E6CD3B3E4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18971C-58AB-6CCB-DA69-C7D3C1E60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05132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365BB-C8B9-4D85-A0F8-7FA607826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9B7E371-9DEE-9D9B-0F66-AFB85AA8180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22762"/>
            <a:ext cx="12192000" cy="441247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40217-DD0E-EFDA-1383-FDD2B980B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2044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101</Words>
  <Application>Microsoft Office PowerPoint</Application>
  <PresentationFormat>Widescreen</PresentationFormat>
  <Paragraphs>31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2025-10-25T23:47:39Z</dcterms:modified>
</cp:coreProperties>
</file>