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64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0206"/>
    <a:srgbClr val="480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A073A0A-3D53-43A6-9641-803F39B67C3D}"/>
    <pc:docChg chg="undo custSel mod modSld">
      <pc:chgData name="Sarah Gothard" userId="0e53f415fda5f162" providerId="LiveId" clId="{CA073A0A-3D53-43A6-9641-803F39B67C3D}" dt="2019-11-11T15:02:08.422" v="13" actId="26606"/>
      <pc:docMkLst>
        <pc:docMk/>
      </pc:docMkLst>
      <pc:sldChg chg="addSp modSp mod setBg">
        <pc:chgData name="Sarah Gothard" userId="0e53f415fda5f162" providerId="LiveId" clId="{CA073A0A-3D53-43A6-9641-803F39B67C3D}" dt="2019-11-11T15:01:32.637" v="0" actId="26606"/>
        <pc:sldMkLst>
          <pc:docMk/>
          <pc:sldMk cId="2211167003" sldId="257"/>
        </pc:sldMkLst>
        <pc:spChg chg="mod ord">
          <ac:chgData name="Sarah Gothard" userId="0e53f415fda5f162" providerId="LiveId" clId="{CA073A0A-3D53-43A6-9641-803F39B67C3D}" dt="2019-11-11T15:01:32.637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CA073A0A-3D53-43A6-9641-803F39B67C3D}" dt="2019-11-11T15:01:32.637" v="0" actId="26606"/>
          <ac:spMkLst>
            <pc:docMk/>
            <pc:sldMk cId="2211167003" sldId="257"/>
            <ac:spMk id="10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32.637" v="0" actId="26606"/>
          <ac:spMkLst>
            <pc:docMk/>
            <pc:sldMk cId="2211167003" sldId="257"/>
            <ac:spMk id="14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32.637" v="0" actId="26606"/>
          <ac:picMkLst>
            <pc:docMk/>
            <pc:sldMk cId="2211167003" sldId="257"/>
            <ac:picMk id="4" creationId="{A0DB93DC-F57A-433E-8707-43D6C20656F3}"/>
          </ac:picMkLst>
        </pc:picChg>
        <pc:picChg chg="add">
          <ac:chgData name="Sarah Gothard" userId="0e53f415fda5f162" providerId="LiveId" clId="{CA073A0A-3D53-43A6-9641-803F39B67C3D}" dt="2019-11-11T15:01:32.637" v="0" actId="26606"/>
          <ac:picMkLst>
            <pc:docMk/>
            <pc:sldMk cId="2211167003" sldId="257"/>
            <ac:picMk id="12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1:35.395" v="1" actId="26606"/>
        <pc:sldMkLst>
          <pc:docMk/>
          <pc:sldMk cId="88550790" sldId="266"/>
        </pc:sldMkLst>
        <pc:spChg chg="mod ord">
          <ac:chgData name="Sarah Gothard" userId="0e53f415fda5f162" providerId="LiveId" clId="{CA073A0A-3D53-43A6-9641-803F39B67C3D}" dt="2019-11-11T15:01:35.395" v="1" actId="26606"/>
          <ac:spMkLst>
            <pc:docMk/>
            <pc:sldMk cId="88550790" sldId="266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1:35.395" v="1" actId="26606"/>
          <ac:spMkLst>
            <pc:docMk/>
            <pc:sldMk cId="88550790" sldId="266"/>
            <ac:spMk id="9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35.395" v="1" actId="26606"/>
          <ac:spMkLst>
            <pc:docMk/>
            <pc:sldMk cId="88550790" sldId="266"/>
            <ac:spMk id="13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35.395" v="1" actId="26606"/>
          <ac:picMkLst>
            <pc:docMk/>
            <pc:sldMk cId="88550790" sldId="266"/>
            <ac:picMk id="4" creationId="{A9C89CAC-0D03-409F-B4F7-CA06A02106A0}"/>
          </ac:picMkLst>
        </pc:picChg>
        <pc:picChg chg="add">
          <ac:chgData name="Sarah Gothard" userId="0e53f415fda5f162" providerId="LiveId" clId="{CA073A0A-3D53-43A6-9641-803F39B67C3D}" dt="2019-11-11T15:01:35.395" v="1" actId="26606"/>
          <ac:picMkLst>
            <pc:docMk/>
            <pc:sldMk cId="88550790" sldId="266"/>
            <ac:picMk id="11" creationId="{97FEBA57-8992-46BB-BCF0-5A83FE8E01E8}"/>
          </ac:picMkLst>
        </pc:picChg>
      </pc:sldChg>
      <pc:sldChg chg="addSp delSp modSp mod setBg setClrOvrMap">
        <pc:chgData name="Sarah Gothard" userId="0e53f415fda5f162" providerId="LiveId" clId="{CA073A0A-3D53-43A6-9641-803F39B67C3D}" dt="2019-11-11T15:01:42.639" v="6" actId="26606"/>
        <pc:sldMkLst>
          <pc:docMk/>
          <pc:sldMk cId="1074552263" sldId="267"/>
        </pc:sldMkLst>
        <pc:spChg chg="mod ord">
          <ac:chgData name="Sarah Gothard" userId="0e53f415fda5f162" providerId="LiveId" clId="{CA073A0A-3D53-43A6-9641-803F39B67C3D}" dt="2019-11-11T15:01:42.639" v="6" actId="26606"/>
          <ac:spMkLst>
            <pc:docMk/>
            <pc:sldMk cId="1074552263" sldId="267"/>
            <ac:spMk id="2" creationId="{A0BD5CC0-6213-4A56-B5CC-CC7A62A5AE23}"/>
          </ac:spMkLst>
        </pc:spChg>
        <pc:spChg chg="add del">
          <ac:chgData name="Sarah Gothard" userId="0e53f415fda5f162" providerId="LiveId" clId="{CA073A0A-3D53-43A6-9641-803F39B67C3D}" dt="2019-11-11T15:01:41.652" v="3" actId="26606"/>
          <ac:spMkLst>
            <pc:docMk/>
            <pc:sldMk cId="1074552263" sldId="267"/>
            <ac:spMk id="9" creationId="{F8C668FA-2417-47B5-B454-2D55FC17FF7A}"/>
          </ac:spMkLst>
        </pc:spChg>
        <pc:spChg chg="add del">
          <ac:chgData name="Sarah Gothard" userId="0e53f415fda5f162" providerId="LiveId" clId="{CA073A0A-3D53-43A6-9641-803F39B67C3D}" dt="2019-11-11T15:01:41.652" v="3" actId="26606"/>
          <ac:spMkLst>
            <pc:docMk/>
            <pc:sldMk cId="1074552263" sldId="267"/>
            <ac:spMk id="13" creationId="{2B4CDDF6-55C3-415A-8D8B-7E03C3D616FC}"/>
          </ac:spMkLst>
        </pc:spChg>
        <pc:spChg chg="add del">
          <ac:chgData name="Sarah Gothard" userId="0e53f415fda5f162" providerId="LiveId" clId="{CA073A0A-3D53-43A6-9641-803F39B67C3D}" dt="2019-11-11T15:01:42.613" v="5" actId="26606"/>
          <ac:spMkLst>
            <pc:docMk/>
            <pc:sldMk cId="1074552263" sldId="267"/>
            <ac:spMk id="15" creationId="{E0E174D7-A74C-4845-B4E2-D161F9C68F73}"/>
          </ac:spMkLst>
        </pc:spChg>
        <pc:spChg chg="add del">
          <ac:chgData name="Sarah Gothard" userId="0e53f415fda5f162" providerId="LiveId" clId="{CA073A0A-3D53-43A6-9641-803F39B67C3D}" dt="2019-11-11T15:01:42.613" v="5" actId="26606"/>
          <ac:spMkLst>
            <pc:docMk/>
            <pc:sldMk cId="1074552263" sldId="267"/>
            <ac:spMk id="16" creationId="{512F2985-810C-4ABC-9993-5D7821EE76B6}"/>
          </ac:spMkLst>
        </pc:spChg>
        <pc:spChg chg="add">
          <ac:chgData name="Sarah Gothard" userId="0e53f415fda5f162" providerId="LiveId" clId="{CA073A0A-3D53-43A6-9641-803F39B67C3D}" dt="2019-11-11T15:01:42.639" v="6" actId="26606"/>
          <ac:spMkLst>
            <pc:docMk/>
            <pc:sldMk cId="1074552263" sldId="267"/>
            <ac:spMk id="1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42.639" v="6" actId="26606"/>
          <ac:spMkLst>
            <pc:docMk/>
            <pc:sldMk cId="1074552263" sldId="267"/>
            <ac:spMk id="20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42.639" v="6" actId="26606"/>
          <ac:picMkLst>
            <pc:docMk/>
            <pc:sldMk cId="1074552263" sldId="267"/>
            <ac:picMk id="4" creationId="{E8CEF724-766F-4734-9A0C-E903C8C35A47}"/>
          </ac:picMkLst>
        </pc:picChg>
        <pc:picChg chg="add del">
          <ac:chgData name="Sarah Gothard" userId="0e53f415fda5f162" providerId="LiveId" clId="{CA073A0A-3D53-43A6-9641-803F39B67C3D}" dt="2019-11-11T15:01:41.652" v="3" actId="26606"/>
          <ac:picMkLst>
            <pc:docMk/>
            <pc:sldMk cId="1074552263" sldId="267"/>
            <ac:picMk id="11" creationId="{97FEBA57-8992-46BB-BCF0-5A83FE8E01E8}"/>
          </ac:picMkLst>
        </pc:picChg>
        <pc:picChg chg="add">
          <ac:chgData name="Sarah Gothard" userId="0e53f415fda5f162" providerId="LiveId" clId="{CA073A0A-3D53-43A6-9641-803F39B67C3D}" dt="2019-11-11T15:01:42.639" v="6" actId="26606"/>
          <ac:picMkLst>
            <pc:docMk/>
            <pc:sldMk cId="1074552263" sldId="267"/>
            <ac:picMk id="19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1:45.425" v="7" actId="26606"/>
        <pc:sldMkLst>
          <pc:docMk/>
          <pc:sldMk cId="2446647447" sldId="268"/>
        </pc:sldMkLst>
        <pc:spChg chg="mod ord">
          <ac:chgData name="Sarah Gothard" userId="0e53f415fda5f162" providerId="LiveId" clId="{CA073A0A-3D53-43A6-9641-803F39B67C3D}" dt="2019-11-11T15:01:45.425" v="7" actId="26606"/>
          <ac:spMkLst>
            <pc:docMk/>
            <pc:sldMk cId="2446647447" sldId="268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1:45.425" v="7" actId="26606"/>
          <ac:spMkLst>
            <pc:docMk/>
            <pc:sldMk cId="2446647447" sldId="268"/>
            <ac:spMk id="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45.425" v="7" actId="26606"/>
          <ac:spMkLst>
            <pc:docMk/>
            <pc:sldMk cId="2446647447" sldId="268"/>
            <ac:spMk id="12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45.425" v="7" actId="26606"/>
          <ac:picMkLst>
            <pc:docMk/>
            <pc:sldMk cId="2446647447" sldId="268"/>
            <ac:picMk id="3" creationId="{BA38DB6F-8CBB-44E8-9640-5D3CEC208B29}"/>
          </ac:picMkLst>
        </pc:picChg>
        <pc:picChg chg="add">
          <ac:chgData name="Sarah Gothard" userId="0e53f415fda5f162" providerId="LiveId" clId="{CA073A0A-3D53-43A6-9641-803F39B67C3D}" dt="2019-11-11T15:01:45.425" v="7" actId="26606"/>
          <ac:picMkLst>
            <pc:docMk/>
            <pc:sldMk cId="2446647447" sldId="268"/>
            <ac:picMk id="10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1:48.148" v="8" actId="26606"/>
        <pc:sldMkLst>
          <pc:docMk/>
          <pc:sldMk cId="1520605175" sldId="269"/>
        </pc:sldMkLst>
        <pc:spChg chg="mod ord">
          <ac:chgData name="Sarah Gothard" userId="0e53f415fda5f162" providerId="LiveId" clId="{CA073A0A-3D53-43A6-9641-803F39B67C3D}" dt="2019-11-11T15:01:48.148" v="8" actId="26606"/>
          <ac:spMkLst>
            <pc:docMk/>
            <pc:sldMk cId="1520605175" sldId="269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1:48.148" v="8" actId="26606"/>
          <ac:spMkLst>
            <pc:docMk/>
            <pc:sldMk cId="1520605175" sldId="269"/>
            <ac:spMk id="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48.148" v="8" actId="26606"/>
          <ac:spMkLst>
            <pc:docMk/>
            <pc:sldMk cId="1520605175" sldId="269"/>
            <ac:spMk id="12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48.148" v="8" actId="26606"/>
          <ac:picMkLst>
            <pc:docMk/>
            <pc:sldMk cId="1520605175" sldId="269"/>
            <ac:picMk id="3" creationId="{4579ED07-55F8-427F-877E-F9FC6F1A9938}"/>
          </ac:picMkLst>
        </pc:picChg>
        <pc:picChg chg="add">
          <ac:chgData name="Sarah Gothard" userId="0e53f415fda5f162" providerId="LiveId" clId="{CA073A0A-3D53-43A6-9641-803F39B67C3D}" dt="2019-11-11T15:01:48.148" v="8" actId="26606"/>
          <ac:picMkLst>
            <pc:docMk/>
            <pc:sldMk cId="1520605175" sldId="269"/>
            <ac:picMk id="10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1:50.644" v="9" actId="26606"/>
        <pc:sldMkLst>
          <pc:docMk/>
          <pc:sldMk cId="2429988564" sldId="270"/>
        </pc:sldMkLst>
        <pc:spChg chg="mod ord">
          <ac:chgData name="Sarah Gothard" userId="0e53f415fda5f162" providerId="LiveId" clId="{CA073A0A-3D53-43A6-9641-803F39B67C3D}" dt="2019-11-11T15:01:50.644" v="9" actId="26606"/>
          <ac:spMkLst>
            <pc:docMk/>
            <pc:sldMk cId="2429988564" sldId="270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1:50.644" v="9" actId="26606"/>
          <ac:spMkLst>
            <pc:docMk/>
            <pc:sldMk cId="2429988564" sldId="270"/>
            <ac:spMk id="9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50.644" v="9" actId="26606"/>
          <ac:spMkLst>
            <pc:docMk/>
            <pc:sldMk cId="2429988564" sldId="270"/>
            <ac:spMk id="13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50.644" v="9" actId="26606"/>
          <ac:picMkLst>
            <pc:docMk/>
            <pc:sldMk cId="2429988564" sldId="270"/>
            <ac:picMk id="4" creationId="{84DBFB26-DF2A-4A8F-81F4-F95951118EF0}"/>
          </ac:picMkLst>
        </pc:picChg>
        <pc:picChg chg="add">
          <ac:chgData name="Sarah Gothard" userId="0e53f415fda5f162" providerId="LiveId" clId="{CA073A0A-3D53-43A6-9641-803F39B67C3D}" dt="2019-11-11T15:01:50.644" v="9" actId="26606"/>
          <ac:picMkLst>
            <pc:docMk/>
            <pc:sldMk cId="2429988564" sldId="270"/>
            <ac:picMk id="11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1:57.680" v="10" actId="26606"/>
        <pc:sldMkLst>
          <pc:docMk/>
          <pc:sldMk cId="502727231" sldId="271"/>
        </pc:sldMkLst>
        <pc:spChg chg="mod ord">
          <ac:chgData name="Sarah Gothard" userId="0e53f415fda5f162" providerId="LiveId" clId="{CA073A0A-3D53-43A6-9641-803F39B67C3D}" dt="2019-11-11T15:01:57.680" v="10" actId="26606"/>
          <ac:spMkLst>
            <pc:docMk/>
            <pc:sldMk cId="502727231" sldId="271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1:57.680" v="10" actId="26606"/>
          <ac:spMkLst>
            <pc:docMk/>
            <pc:sldMk cId="502727231" sldId="271"/>
            <ac:spMk id="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1:57.680" v="10" actId="26606"/>
          <ac:spMkLst>
            <pc:docMk/>
            <pc:sldMk cId="502727231" sldId="271"/>
            <ac:spMk id="12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1:57.680" v="10" actId="26606"/>
          <ac:picMkLst>
            <pc:docMk/>
            <pc:sldMk cId="502727231" sldId="271"/>
            <ac:picMk id="3" creationId="{AD02A96A-C6ED-41F6-8AF0-7AAA80A627A5}"/>
          </ac:picMkLst>
        </pc:picChg>
        <pc:picChg chg="add">
          <ac:chgData name="Sarah Gothard" userId="0e53f415fda5f162" providerId="LiveId" clId="{CA073A0A-3D53-43A6-9641-803F39B67C3D}" dt="2019-11-11T15:01:57.680" v="10" actId="26606"/>
          <ac:picMkLst>
            <pc:docMk/>
            <pc:sldMk cId="502727231" sldId="271"/>
            <ac:picMk id="10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2:00.072" v="11" actId="26606"/>
        <pc:sldMkLst>
          <pc:docMk/>
          <pc:sldMk cId="3400736874" sldId="272"/>
        </pc:sldMkLst>
        <pc:spChg chg="mod ord">
          <ac:chgData name="Sarah Gothard" userId="0e53f415fda5f162" providerId="LiveId" clId="{CA073A0A-3D53-43A6-9641-803F39B67C3D}" dt="2019-11-11T15:02:00.072" v="11" actId="26606"/>
          <ac:spMkLst>
            <pc:docMk/>
            <pc:sldMk cId="3400736874" sldId="272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2:00.072" v="11" actId="26606"/>
          <ac:spMkLst>
            <pc:docMk/>
            <pc:sldMk cId="3400736874" sldId="272"/>
            <ac:spMk id="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2:00.072" v="11" actId="26606"/>
          <ac:spMkLst>
            <pc:docMk/>
            <pc:sldMk cId="3400736874" sldId="272"/>
            <ac:spMk id="12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2:00.072" v="11" actId="26606"/>
          <ac:picMkLst>
            <pc:docMk/>
            <pc:sldMk cId="3400736874" sldId="272"/>
            <ac:picMk id="3" creationId="{5A5CDC16-00A7-482F-9B76-D3EAD85DE86D}"/>
          </ac:picMkLst>
        </pc:picChg>
        <pc:picChg chg="add">
          <ac:chgData name="Sarah Gothard" userId="0e53f415fda5f162" providerId="LiveId" clId="{CA073A0A-3D53-43A6-9641-803F39B67C3D}" dt="2019-11-11T15:02:00.072" v="11" actId="26606"/>
          <ac:picMkLst>
            <pc:docMk/>
            <pc:sldMk cId="3400736874" sldId="272"/>
            <ac:picMk id="10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2:02.136" v="12" actId="26606"/>
        <pc:sldMkLst>
          <pc:docMk/>
          <pc:sldMk cId="1167031835" sldId="273"/>
        </pc:sldMkLst>
        <pc:spChg chg="mod ord">
          <ac:chgData name="Sarah Gothard" userId="0e53f415fda5f162" providerId="LiveId" clId="{CA073A0A-3D53-43A6-9641-803F39B67C3D}" dt="2019-11-11T15:02:02.136" v="12" actId="26606"/>
          <ac:spMkLst>
            <pc:docMk/>
            <pc:sldMk cId="1167031835" sldId="273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2:02.136" v="12" actId="26606"/>
          <ac:spMkLst>
            <pc:docMk/>
            <pc:sldMk cId="1167031835" sldId="273"/>
            <ac:spMk id="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2:02.136" v="12" actId="26606"/>
          <ac:spMkLst>
            <pc:docMk/>
            <pc:sldMk cId="1167031835" sldId="273"/>
            <ac:spMk id="12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2:02.136" v="12" actId="26606"/>
          <ac:picMkLst>
            <pc:docMk/>
            <pc:sldMk cId="1167031835" sldId="273"/>
            <ac:picMk id="3" creationId="{185DF387-D51D-4302-B59D-9FE53E50927E}"/>
          </ac:picMkLst>
        </pc:picChg>
        <pc:picChg chg="add">
          <ac:chgData name="Sarah Gothard" userId="0e53f415fda5f162" providerId="LiveId" clId="{CA073A0A-3D53-43A6-9641-803F39B67C3D}" dt="2019-11-11T15:02:02.136" v="12" actId="26606"/>
          <ac:picMkLst>
            <pc:docMk/>
            <pc:sldMk cId="1167031835" sldId="273"/>
            <ac:picMk id="10" creationId="{97FEBA57-8992-46BB-BCF0-5A83FE8E01E8}"/>
          </ac:picMkLst>
        </pc:picChg>
      </pc:sldChg>
      <pc:sldChg chg="addSp modSp mod setBg">
        <pc:chgData name="Sarah Gothard" userId="0e53f415fda5f162" providerId="LiveId" clId="{CA073A0A-3D53-43A6-9641-803F39B67C3D}" dt="2019-11-11T15:02:08.422" v="13" actId="26606"/>
        <pc:sldMkLst>
          <pc:docMk/>
          <pc:sldMk cId="2539330427" sldId="274"/>
        </pc:sldMkLst>
        <pc:spChg chg="mod ord">
          <ac:chgData name="Sarah Gothard" userId="0e53f415fda5f162" providerId="LiveId" clId="{CA073A0A-3D53-43A6-9641-803F39B67C3D}" dt="2019-11-11T15:02:08.422" v="13" actId="26606"/>
          <ac:spMkLst>
            <pc:docMk/>
            <pc:sldMk cId="2539330427" sldId="274"/>
            <ac:spMk id="2" creationId="{A0BD5CC0-6213-4A56-B5CC-CC7A62A5AE23}"/>
          </ac:spMkLst>
        </pc:spChg>
        <pc:spChg chg="add">
          <ac:chgData name="Sarah Gothard" userId="0e53f415fda5f162" providerId="LiveId" clId="{CA073A0A-3D53-43A6-9641-803F39B67C3D}" dt="2019-11-11T15:02:08.422" v="13" actId="26606"/>
          <ac:spMkLst>
            <pc:docMk/>
            <pc:sldMk cId="2539330427" sldId="274"/>
            <ac:spMk id="8" creationId="{F8C668FA-2417-47B5-B454-2D55FC17FF7A}"/>
          </ac:spMkLst>
        </pc:spChg>
        <pc:spChg chg="add">
          <ac:chgData name="Sarah Gothard" userId="0e53f415fda5f162" providerId="LiveId" clId="{CA073A0A-3D53-43A6-9641-803F39B67C3D}" dt="2019-11-11T15:02:08.422" v="13" actId="26606"/>
          <ac:spMkLst>
            <pc:docMk/>
            <pc:sldMk cId="2539330427" sldId="274"/>
            <ac:spMk id="12" creationId="{2B4CDDF6-55C3-415A-8D8B-7E03C3D616FC}"/>
          </ac:spMkLst>
        </pc:spChg>
        <pc:picChg chg="mod">
          <ac:chgData name="Sarah Gothard" userId="0e53f415fda5f162" providerId="LiveId" clId="{CA073A0A-3D53-43A6-9641-803F39B67C3D}" dt="2019-11-11T15:02:08.422" v="13" actId="26606"/>
          <ac:picMkLst>
            <pc:docMk/>
            <pc:sldMk cId="2539330427" sldId="274"/>
            <ac:picMk id="3" creationId="{8DC05EEE-EAC0-45B2-A6FB-52B917B46F08}"/>
          </ac:picMkLst>
        </pc:picChg>
        <pc:picChg chg="add">
          <ac:chgData name="Sarah Gothard" userId="0e53f415fda5f162" providerId="LiveId" clId="{CA073A0A-3D53-43A6-9641-803F39B67C3D}" dt="2019-11-11T15:02:08.422" v="13" actId="26606"/>
          <ac:picMkLst>
            <pc:docMk/>
            <pc:sldMk cId="2539330427" sldId="274"/>
            <ac:picMk id="10" creationId="{97FEBA57-8992-46BB-BCF0-5A83FE8E01E8}"/>
          </ac:picMkLst>
        </pc:picChg>
      </pc:sldChg>
    </pc:docChg>
  </pc:docChgLst>
  <pc:docChgLst>
    <pc:chgData name="Sarah Gothard" userId="0e53f415fda5f162" providerId="LiveId" clId="{78CFB3A2-49DB-41E4-9B8D-01C268EC38E6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931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77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9171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1600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747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30860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86441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8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9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3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3771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1193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7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45" y="6616157"/>
            <a:ext cx="96970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0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  <p:sldLayoutId id="2147484176" r:id="rId12"/>
    <p:sldLayoutId id="2147484177" r:id="rId13"/>
    <p:sldLayoutId id="2147484178" r:id="rId14"/>
    <p:sldLayoutId id="2147484179" r:id="rId15"/>
    <p:sldLayoutId id="2147484180" r:id="rId16"/>
    <p:sldLayoutId id="2147484181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DB93DC-F57A-433E-8707-43D6C2065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69" y="2459547"/>
            <a:ext cx="10586507" cy="193203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 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C05EEE-EAC0-45B2-A6FB-52B917B46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9" y="1387663"/>
            <a:ext cx="10586507" cy="407580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3933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C89CAC-0D03-409F-B4F7-CA06A0210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07" y="800007"/>
            <a:ext cx="10347030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855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0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0" name="Rectangle 12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CEF724-766F-4734-9A0C-E903C8C35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83" y="800007"/>
            <a:ext cx="9635078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7455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38DB6F-8CBB-44E8-9640-5D3CEC208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9" y="1083302"/>
            <a:ext cx="10586507" cy="468452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4664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79ED07-55F8-427F-877E-F9FC6F1A9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667" y="800007"/>
            <a:ext cx="10296311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060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DBFB26-DF2A-4A8F-81F4-F95951118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298" y="800007"/>
            <a:ext cx="9419048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9988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02A96A-C6ED-41F6-8AF0-7AAA80A62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9" y="1308264"/>
            <a:ext cx="10586507" cy="423460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0272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CDC16-00A7-482F-9B76-D3EAD85DE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50" y="800007"/>
            <a:ext cx="10196345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0736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5DF387-D51D-4302-B59D-9FE53E509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578" y="800007"/>
            <a:ext cx="9212488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67031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2019-11-11T15:02:08Z</dcterms:created>
  <dcterms:modified xsi:type="dcterms:W3CDTF">2019-11-11T15:02:09Z</dcterms:modified>
</cp:coreProperties>
</file>