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344" r:id="rId1"/>
  </p:sldMasterIdLst>
  <p:notesMasterIdLst>
    <p:notesMasterId r:id="rId15"/>
  </p:notesMasterIdLst>
  <p:handoutMasterIdLst>
    <p:handoutMasterId r:id="rId16"/>
  </p:handoutMasterIdLst>
  <p:sldIdLst>
    <p:sldId id="262" r:id="rId2"/>
    <p:sldId id="264" r:id="rId3"/>
    <p:sldId id="265" r:id="rId4"/>
    <p:sldId id="266" r:id="rId5"/>
    <p:sldId id="267" r:id="rId6"/>
    <p:sldId id="268" r:id="rId7"/>
    <p:sldId id="269" r:id="rId8"/>
    <p:sldId id="270" r:id="rId9"/>
    <p:sldId id="271" r:id="rId10"/>
    <p:sldId id="272" r:id="rId11"/>
    <p:sldId id="273" r:id="rId12"/>
    <p:sldId id="274" r:id="rId13"/>
    <p:sldId id="27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1707"/>
    <a:srgbClr val="3E0000"/>
    <a:srgbClr val="212123"/>
    <a:srgbClr val="263D17"/>
    <a:srgbClr val="000E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A94123-2D96-4EB7-BB6B-0D1AD9B3D45A}" v="4" dt="2022-03-06T12:21:41.179"/>
  </p1510:revLst>
</p1510:revInfo>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1" autoAdjust="0"/>
    <p:restoredTop sz="91160" autoAdjust="0"/>
  </p:normalViewPr>
  <p:slideViewPr>
    <p:cSldViewPr snapToGrid="0" showGuides="1">
      <p:cViewPr varScale="1">
        <p:scale>
          <a:sx n="63" d="100"/>
          <a:sy n="63" d="100"/>
        </p:scale>
        <p:origin x="1050" y="7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76A94123-2D96-4EB7-BB6B-0D1AD9B3D45A}"/>
    <pc:docChg chg="undo custSel addSld delSld modSld">
      <pc:chgData name="Sarah Gothard" userId="0e53f415fda5f162" providerId="LiveId" clId="{76A94123-2D96-4EB7-BB6B-0D1AD9B3D45A}" dt="2022-03-06T12:21:34.388" v="33" actId="26606"/>
      <pc:docMkLst>
        <pc:docMk/>
      </pc:docMkLst>
      <pc:sldChg chg="addSp delSp modSp mod setBg">
        <pc:chgData name="Sarah Gothard" userId="0e53f415fda5f162" providerId="LiveId" clId="{76A94123-2D96-4EB7-BB6B-0D1AD9B3D45A}" dt="2022-03-06T12:15:02.342" v="9" actId="26606"/>
        <pc:sldMkLst>
          <pc:docMk/>
          <pc:sldMk cId="219344417" sldId="262"/>
        </pc:sldMkLst>
        <pc:spChg chg="mod ord">
          <ac:chgData name="Sarah Gothard" userId="0e53f415fda5f162" providerId="LiveId" clId="{76A94123-2D96-4EB7-BB6B-0D1AD9B3D45A}" dt="2022-03-06T12:15:02.342" v="9" actId="26606"/>
          <ac:spMkLst>
            <pc:docMk/>
            <pc:sldMk cId="219344417" sldId="262"/>
            <ac:spMk id="2" creationId="{311D2B00-B72D-4A5C-82B8-17407371CFFA}"/>
          </ac:spMkLst>
        </pc:spChg>
        <pc:spChg chg="del">
          <ac:chgData name="Sarah Gothard" userId="0e53f415fda5f162" providerId="LiveId" clId="{76A94123-2D96-4EB7-BB6B-0D1AD9B3D45A}" dt="2022-03-06T12:15:00.209" v="7" actId="478"/>
          <ac:spMkLst>
            <pc:docMk/>
            <pc:sldMk cId="219344417" sldId="262"/>
            <ac:spMk id="4" creationId="{F5233461-FA53-422B-810C-8B460EE9260F}"/>
          </ac:spMkLst>
        </pc:spChg>
        <pc:spChg chg="add">
          <ac:chgData name="Sarah Gothard" userId="0e53f415fda5f162" providerId="LiveId" clId="{76A94123-2D96-4EB7-BB6B-0D1AD9B3D45A}" dt="2022-03-06T12:15:02.342" v="9" actId="26606"/>
          <ac:spMkLst>
            <pc:docMk/>
            <pc:sldMk cId="219344417" sldId="262"/>
            <ac:spMk id="10" creationId="{01D0AF59-99C3-4251-AB9A-C966C6AD4400}"/>
          </ac:spMkLst>
        </pc:spChg>
        <pc:spChg chg="add">
          <ac:chgData name="Sarah Gothard" userId="0e53f415fda5f162" providerId="LiveId" clId="{76A94123-2D96-4EB7-BB6B-0D1AD9B3D45A}" dt="2022-03-06T12:15:02.342" v="9" actId="26606"/>
          <ac:spMkLst>
            <pc:docMk/>
            <pc:sldMk cId="219344417" sldId="262"/>
            <ac:spMk id="12" creationId="{1855405F-37A2-4869-9154-F8BE3BECE6C3}"/>
          </ac:spMkLst>
        </pc:spChg>
        <pc:picChg chg="add mod">
          <ac:chgData name="Sarah Gothard" userId="0e53f415fda5f162" providerId="LiveId" clId="{76A94123-2D96-4EB7-BB6B-0D1AD9B3D45A}" dt="2022-03-06T12:15:02.342" v="9" actId="26606"/>
          <ac:picMkLst>
            <pc:docMk/>
            <pc:sldMk cId="219344417" sldId="262"/>
            <ac:picMk id="5" creationId="{DE01D63F-BAA0-4324-A166-B3DC44224424}"/>
          </ac:picMkLst>
        </pc:picChg>
        <pc:picChg chg="del">
          <ac:chgData name="Sarah Gothard" userId="0e53f415fda5f162" providerId="LiveId" clId="{76A94123-2D96-4EB7-BB6B-0D1AD9B3D45A}" dt="2022-03-06T12:14:58.918" v="6" actId="21"/>
          <ac:picMkLst>
            <pc:docMk/>
            <pc:sldMk cId="219344417" sldId="262"/>
            <ac:picMk id="6" creationId="{4F49CF9C-B02B-4E7B-B7BC-DF5A496D97A5}"/>
          </ac:picMkLst>
        </pc:picChg>
      </pc:sldChg>
      <pc:sldChg chg="addSp delSp modSp mod setBg">
        <pc:chgData name="Sarah Gothard" userId="0e53f415fda5f162" providerId="LiveId" clId="{76A94123-2D96-4EB7-BB6B-0D1AD9B3D45A}" dt="2022-03-06T12:14:56.083" v="5" actId="27614"/>
        <pc:sldMkLst>
          <pc:docMk/>
          <pc:sldMk cId="795945589" sldId="264"/>
        </pc:sldMkLst>
        <pc:spChg chg="del">
          <ac:chgData name="Sarah Gothard" userId="0e53f415fda5f162" providerId="LiveId" clId="{76A94123-2D96-4EB7-BB6B-0D1AD9B3D45A}" dt="2022-03-06T12:14:43.854" v="2" actId="478"/>
          <ac:spMkLst>
            <pc:docMk/>
            <pc:sldMk cId="795945589" sldId="264"/>
            <ac:spMk id="2" creationId="{311D2B00-B72D-4A5C-82B8-17407371CFFA}"/>
          </ac:spMkLst>
        </pc:spChg>
        <pc:spChg chg="del">
          <ac:chgData name="Sarah Gothard" userId="0e53f415fda5f162" providerId="LiveId" clId="{76A94123-2D96-4EB7-BB6B-0D1AD9B3D45A}" dt="2022-03-06T12:14:43.854" v="2" actId="478"/>
          <ac:spMkLst>
            <pc:docMk/>
            <pc:sldMk cId="795945589" sldId="264"/>
            <ac:spMk id="4" creationId="{F5233461-FA53-422B-810C-8B460EE9260F}"/>
          </ac:spMkLst>
        </pc:spChg>
        <pc:spChg chg="add">
          <ac:chgData name="Sarah Gothard" userId="0e53f415fda5f162" providerId="LiveId" clId="{76A94123-2D96-4EB7-BB6B-0D1AD9B3D45A}" dt="2022-03-06T12:14:54.504" v="4" actId="26606"/>
          <ac:spMkLst>
            <pc:docMk/>
            <pc:sldMk cId="795945589" sldId="264"/>
            <ac:spMk id="13" creationId="{01D0AF59-99C3-4251-AB9A-C966C6AD4400}"/>
          </ac:spMkLst>
        </pc:spChg>
        <pc:spChg chg="add">
          <ac:chgData name="Sarah Gothard" userId="0e53f415fda5f162" providerId="LiveId" clId="{76A94123-2D96-4EB7-BB6B-0D1AD9B3D45A}" dt="2022-03-06T12:14:54.504" v="4" actId="26606"/>
          <ac:spMkLst>
            <pc:docMk/>
            <pc:sldMk cId="795945589" sldId="264"/>
            <ac:spMk id="15" creationId="{1855405F-37A2-4869-9154-F8BE3BECE6C3}"/>
          </ac:spMkLst>
        </pc:spChg>
        <pc:picChg chg="del">
          <ac:chgData name="Sarah Gothard" userId="0e53f415fda5f162" providerId="LiveId" clId="{76A94123-2D96-4EB7-BB6B-0D1AD9B3D45A}" dt="2022-03-06T12:14:31.615" v="0" actId="478"/>
          <ac:picMkLst>
            <pc:docMk/>
            <pc:sldMk cId="795945589" sldId="264"/>
            <ac:picMk id="3" creationId="{23DC7EE4-0983-4F9D-A20D-A7DE6A503DD7}"/>
          </ac:picMkLst>
        </pc:picChg>
        <pc:picChg chg="add del">
          <ac:chgData name="Sarah Gothard" userId="0e53f415fda5f162" providerId="LiveId" clId="{76A94123-2D96-4EB7-BB6B-0D1AD9B3D45A}" dt="2022-03-06T12:14:43.854" v="2" actId="478"/>
          <ac:picMkLst>
            <pc:docMk/>
            <pc:sldMk cId="795945589" sldId="264"/>
            <ac:picMk id="6" creationId="{233F5FA3-F824-47BB-ABA7-5E144836149E}"/>
          </ac:picMkLst>
        </pc:picChg>
        <pc:picChg chg="add mod">
          <ac:chgData name="Sarah Gothard" userId="0e53f415fda5f162" providerId="LiveId" clId="{76A94123-2D96-4EB7-BB6B-0D1AD9B3D45A}" dt="2022-03-06T12:14:56.083" v="5" actId="27614"/>
          <ac:picMkLst>
            <pc:docMk/>
            <pc:sldMk cId="795945589" sldId="264"/>
            <ac:picMk id="8" creationId="{F3A152BC-20F9-48C3-889E-4A84CC5B3B73}"/>
          </ac:picMkLst>
        </pc:picChg>
      </pc:sldChg>
      <pc:sldChg chg="addSp delSp modSp mod setBg">
        <pc:chgData name="Sarah Gothard" userId="0e53f415fda5f162" providerId="LiveId" clId="{76A94123-2D96-4EB7-BB6B-0D1AD9B3D45A}" dt="2022-03-06T12:15:44.031" v="19" actId="26606"/>
        <pc:sldMkLst>
          <pc:docMk/>
          <pc:sldMk cId="4262421775" sldId="265"/>
        </pc:sldMkLst>
        <pc:spChg chg="mod ord">
          <ac:chgData name="Sarah Gothard" userId="0e53f415fda5f162" providerId="LiveId" clId="{76A94123-2D96-4EB7-BB6B-0D1AD9B3D45A}" dt="2022-03-06T12:15:44.031" v="19" actId="26606"/>
          <ac:spMkLst>
            <pc:docMk/>
            <pc:sldMk cId="4262421775" sldId="265"/>
            <ac:spMk id="2" creationId="{311D2B00-B72D-4A5C-82B8-17407371CFFA}"/>
          </ac:spMkLst>
        </pc:spChg>
        <pc:spChg chg="del">
          <ac:chgData name="Sarah Gothard" userId="0e53f415fda5f162" providerId="LiveId" clId="{76A94123-2D96-4EB7-BB6B-0D1AD9B3D45A}" dt="2022-03-06T12:15:08.455" v="10" actId="478"/>
          <ac:spMkLst>
            <pc:docMk/>
            <pc:sldMk cId="4262421775" sldId="265"/>
            <ac:spMk id="4" creationId="{F5233461-FA53-422B-810C-8B460EE9260F}"/>
          </ac:spMkLst>
        </pc:spChg>
        <pc:spChg chg="add">
          <ac:chgData name="Sarah Gothard" userId="0e53f415fda5f162" providerId="LiveId" clId="{76A94123-2D96-4EB7-BB6B-0D1AD9B3D45A}" dt="2022-03-06T12:15:44.031" v="19" actId="26606"/>
          <ac:spMkLst>
            <pc:docMk/>
            <pc:sldMk cId="4262421775" sldId="265"/>
            <ac:spMk id="11" creationId="{01D0AF59-99C3-4251-AB9A-C966C6AD4400}"/>
          </ac:spMkLst>
        </pc:spChg>
        <pc:spChg chg="add">
          <ac:chgData name="Sarah Gothard" userId="0e53f415fda5f162" providerId="LiveId" clId="{76A94123-2D96-4EB7-BB6B-0D1AD9B3D45A}" dt="2022-03-06T12:15:44.031" v="19" actId="26606"/>
          <ac:spMkLst>
            <pc:docMk/>
            <pc:sldMk cId="4262421775" sldId="265"/>
            <ac:spMk id="13" creationId="{1855405F-37A2-4869-9154-F8BE3BECE6C3}"/>
          </ac:spMkLst>
        </pc:spChg>
        <pc:picChg chg="del">
          <ac:chgData name="Sarah Gothard" userId="0e53f415fda5f162" providerId="LiveId" clId="{76A94123-2D96-4EB7-BB6B-0D1AD9B3D45A}" dt="2022-03-06T12:15:42.105" v="17" actId="478"/>
          <ac:picMkLst>
            <pc:docMk/>
            <pc:sldMk cId="4262421775" sldId="265"/>
            <ac:picMk id="5" creationId="{E6BDF672-F39B-4900-8A5D-776C513CD8C5}"/>
          </ac:picMkLst>
        </pc:picChg>
        <pc:picChg chg="add mod">
          <ac:chgData name="Sarah Gothard" userId="0e53f415fda5f162" providerId="LiveId" clId="{76A94123-2D96-4EB7-BB6B-0D1AD9B3D45A}" dt="2022-03-06T12:15:44.031" v="19" actId="26606"/>
          <ac:picMkLst>
            <pc:docMk/>
            <pc:sldMk cId="4262421775" sldId="265"/>
            <ac:picMk id="6" creationId="{6FD843DD-6606-489C-A1AF-16E23477FF48}"/>
          </ac:picMkLst>
        </pc:picChg>
      </pc:sldChg>
      <pc:sldChg chg="addSp delSp modSp mod setBg">
        <pc:chgData name="Sarah Gothard" userId="0e53f415fda5f162" providerId="LiveId" clId="{76A94123-2D96-4EB7-BB6B-0D1AD9B3D45A}" dt="2022-03-06T12:15:59.820" v="24" actId="26606"/>
        <pc:sldMkLst>
          <pc:docMk/>
          <pc:sldMk cId="2730007273" sldId="266"/>
        </pc:sldMkLst>
        <pc:spChg chg="mod ord">
          <ac:chgData name="Sarah Gothard" userId="0e53f415fda5f162" providerId="LiveId" clId="{76A94123-2D96-4EB7-BB6B-0D1AD9B3D45A}" dt="2022-03-06T12:15:59.820" v="24" actId="26606"/>
          <ac:spMkLst>
            <pc:docMk/>
            <pc:sldMk cId="2730007273" sldId="266"/>
            <ac:spMk id="2" creationId="{311D2B00-B72D-4A5C-82B8-17407371CFFA}"/>
          </ac:spMkLst>
        </pc:spChg>
        <pc:spChg chg="del">
          <ac:chgData name="Sarah Gothard" userId="0e53f415fda5f162" providerId="LiveId" clId="{76A94123-2D96-4EB7-BB6B-0D1AD9B3D45A}" dt="2022-03-06T12:15:15.486" v="13" actId="478"/>
          <ac:spMkLst>
            <pc:docMk/>
            <pc:sldMk cId="2730007273" sldId="266"/>
            <ac:spMk id="4" creationId="{F5233461-FA53-422B-810C-8B460EE9260F}"/>
          </ac:spMkLst>
        </pc:spChg>
        <pc:spChg chg="add">
          <ac:chgData name="Sarah Gothard" userId="0e53f415fda5f162" providerId="LiveId" clId="{76A94123-2D96-4EB7-BB6B-0D1AD9B3D45A}" dt="2022-03-06T12:15:59.820" v="24" actId="26606"/>
          <ac:spMkLst>
            <pc:docMk/>
            <pc:sldMk cId="2730007273" sldId="266"/>
            <ac:spMk id="11" creationId="{01D0AF59-99C3-4251-AB9A-C966C6AD4400}"/>
          </ac:spMkLst>
        </pc:spChg>
        <pc:spChg chg="add">
          <ac:chgData name="Sarah Gothard" userId="0e53f415fda5f162" providerId="LiveId" clId="{76A94123-2D96-4EB7-BB6B-0D1AD9B3D45A}" dt="2022-03-06T12:15:59.820" v="24" actId="26606"/>
          <ac:spMkLst>
            <pc:docMk/>
            <pc:sldMk cId="2730007273" sldId="266"/>
            <ac:spMk id="13" creationId="{1855405F-37A2-4869-9154-F8BE3BECE6C3}"/>
          </ac:spMkLst>
        </pc:spChg>
        <pc:picChg chg="add del">
          <ac:chgData name="Sarah Gothard" userId="0e53f415fda5f162" providerId="LiveId" clId="{76A94123-2D96-4EB7-BB6B-0D1AD9B3D45A}" dt="2022-03-06T12:15:55.457" v="20" actId="478"/>
          <ac:picMkLst>
            <pc:docMk/>
            <pc:sldMk cId="2730007273" sldId="266"/>
            <ac:picMk id="5" creationId="{83DB414C-1E5D-488C-8494-6E50A37A16B9}"/>
          </ac:picMkLst>
        </pc:picChg>
        <pc:picChg chg="add mod">
          <ac:chgData name="Sarah Gothard" userId="0e53f415fda5f162" providerId="LiveId" clId="{76A94123-2D96-4EB7-BB6B-0D1AD9B3D45A}" dt="2022-03-06T12:15:59.820" v="24" actId="26606"/>
          <ac:picMkLst>
            <pc:docMk/>
            <pc:sldMk cId="2730007273" sldId="266"/>
            <ac:picMk id="6" creationId="{511CD535-4B0C-4330-B320-1A09A2B34239}"/>
          </ac:picMkLst>
        </pc:picChg>
        <pc:picChg chg="add del">
          <ac:chgData name="Sarah Gothard" userId="0e53f415fda5f162" providerId="LiveId" clId="{76A94123-2D96-4EB7-BB6B-0D1AD9B3D45A}" dt="2022-03-06T12:15:58.700" v="23" actId="22"/>
          <ac:picMkLst>
            <pc:docMk/>
            <pc:sldMk cId="2730007273" sldId="266"/>
            <ac:picMk id="8" creationId="{B47B118D-2EC1-44FC-B43D-D1764F516894}"/>
          </ac:picMkLst>
        </pc:picChg>
      </pc:sldChg>
      <pc:sldChg chg="addSp delSp modSp mod setBg">
        <pc:chgData name="Sarah Gothard" userId="0e53f415fda5f162" providerId="LiveId" clId="{76A94123-2D96-4EB7-BB6B-0D1AD9B3D45A}" dt="2022-03-06T12:16:15.536" v="27" actId="26606"/>
        <pc:sldMkLst>
          <pc:docMk/>
          <pc:sldMk cId="2817003250" sldId="267"/>
        </pc:sldMkLst>
        <pc:spChg chg="mod ord">
          <ac:chgData name="Sarah Gothard" userId="0e53f415fda5f162" providerId="LiveId" clId="{76A94123-2D96-4EB7-BB6B-0D1AD9B3D45A}" dt="2022-03-06T12:16:15.536" v="27" actId="26606"/>
          <ac:spMkLst>
            <pc:docMk/>
            <pc:sldMk cId="2817003250" sldId="267"/>
            <ac:spMk id="2" creationId="{311D2B00-B72D-4A5C-82B8-17407371CFFA}"/>
          </ac:spMkLst>
        </pc:spChg>
        <pc:spChg chg="del">
          <ac:chgData name="Sarah Gothard" userId="0e53f415fda5f162" providerId="LiveId" clId="{76A94123-2D96-4EB7-BB6B-0D1AD9B3D45A}" dt="2022-03-06T12:15:18.480" v="14" actId="478"/>
          <ac:spMkLst>
            <pc:docMk/>
            <pc:sldMk cId="2817003250" sldId="267"/>
            <ac:spMk id="4" creationId="{F5233461-FA53-422B-810C-8B460EE9260F}"/>
          </ac:spMkLst>
        </pc:spChg>
        <pc:spChg chg="add">
          <ac:chgData name="Sarah Gothard" userId="0e53f415fda5f162" providerId="LiveId" clId="{76A94123-2D96-4EB7-BB6B-0D1AD9B3D45A}" dt="2022-03-06T12:16:15.536" v="27" actId="26606"/>
          <ac:spMkLst>
            <pc:docMk/>
            <pc:sldMk cId="2817003250" sldId="267"/>
            <ac:spMk id="11" creationId="{01D0AF59-99C3-4251-AB9A-C966C6AD4400}"/>
          </ac:spMkLst>
        </pc:spChg>
        <pc:spChg chg="add">
          <ac:chgData name="Sarah Gothard" userId="0e53f415fda5f162" providerId="LiveId" clId="{76A94123-2D96-4EB7-BB6B-0D1AD9B3D45A}" dt="2022-03-06T12:16:15.536" v="27" actId="26606"/>
          <ac:spMkLst>
            <pc:docMk/>
            <pc:sldMk cId="2817003250" sldId="267"/>
            <ac:spMk id="13" creationId="{1855405F-37A2-4869-9154-F8BE3BECE6C3}"/>
          </ac:spMkLst>
        </pc:spChg>
        <pc:picChg chg="del">
          <ac:chgData name="Sarah Gothard" userId="0e53f415fda5f162" providerId="LiveId" clId="{76A94123-2D96-4EB7-BB6B-0D1AD9B3D45A}" dt="2022-03-06T12:16:13.845" v="25" actId="478"/>
          <ac:picMkLst>
            <pc:docMk/>
            <pc:sldMk cId="2817003250" sldId="267"/>
            <ac:picMk id="3" creationId="{8483DF7C-314C-421D-990B-872538988CA9}"/>
          </ac:picMkLst>
        </pc:picChg>
        <pc:picChg chg="add mod">
          <ac:chgData name="Sarah Gothard" userId="0e53f415fda5f162" providerId="LiveId" clId="{76A94123-2D96-4EB7-BB6B-0D1AD9B3D45A}" dt="2022-03-06T12:16:15.536" v="27" actId="26606"/>
          <ac:picMkLst>
            <pc:docMk/>
            <pc:sldMk cId="2817003250" sldId="267"/>
            <ac:picMk id="6" creationId="{8740F3BD-1D23-413B-9425-088C2D841A7A}"/>
          </ac:picMkLst>
        </pc:picChg>
      </pc:sldChg>
      <pc:sldChg chg="addSp delSp modSp mod setBg">
        <pc:chgData name="Sarah Gothard" userId="0e53f415fda5f162" providerId="LiveId" clId="{76A94123-2D96-4EB7-BB6B-0D1AD9B3D45A}" dt="2022-03-06T12:17:10.982" v="30" actId="26606"/>
        <pc:sldMkLst>
          <pc:docMk/>
          <pc:sldMk cId="1043512551" sldId="268"/>
        </pc:sldMkLst>
        <pc:spChg chg="mod ord">
          <ac:chgData name="Sarah Gothard" userId="0e53f415fda5f162" providerId="LiveId" clId="{76A94123-2D96-4EB7-BB6B-0D1AD9B3D45A}" dt="2022-03-06T12:17:10.982" v="30" actId="26606"/>
          <ac:spMkLst>
            <pc:docMk/>
            <pc:sldMk cId="1043512551" sldId="268"/>
            <ac:spMk id="2" creationId="{311D2B00-B72D-4A5C-82B8-17407371CFFA}"/>
          </ac:spMkLst>
        </pc:spChg>
        <pc:spChg chg="del">
          <ac:chgData name="Sarah Gothard" userId="0e53f415fda5f162" providerId="LiveId" clId="{76A94123-2D96-4EB7-BB6B-0D1AD9B3D45A}" dt="2022-03-06T12:15:22.040" v="15" actId="478"/>
          <ac:spMkLst>
            <pc:docMk/>
            <pc:sldMk cId="1043512551" sldId="268"/>
            <ac:spMk id="4" creationId="{F5233461-FA53-422B-810C-8B460EE9260F}"/>
          </ac:spMkLst>
        </pc:spChg>
        <pc:spChg chg="add">
          <ac:chgData name="Sarah Gothard" userId="0e53f415fda5f162" providerId="LiveId" clId="{76A94123-2D96-4EB7-BB6B-0D1AD9B3D45A}" dt="2022-03-06T12:17:10.982" v="30" actId="26606"/>
          <ac:spMkLst>
            <pc:docMk/>
            <pc:sldMk cId="1043512551" sldId="268"/>
            <ac:spMk id="11" creationId="{01D0AF59-99C3-4251-AB9A-C966C6AD4400}"/>
          </ac:spMkLst>
        </pc:spChg>
        <pc:spChg chg="add">
          <ac:chgData name="Sarah Gothard" userId="0e53f415fda5f162" providerId="LiveId" clId="{76A94123-2D96-4EB7-BB6B-0D1AD9B3D45A}" dt="2022-03-06T12:17:10.982" v="30" actId="26606"/>
          <ac:spMkLst>
            <pc:docMk/>
            <pc:sldMk cId="1043512551" sldId="268"/>
            <ac:spMk id="13" creationId="{1855405F-37A2-4869-9154-F8BE3BECE6C3}"/>
          </ac:spMkLst>
        </pc:spChg>
        <pc:picChg chg="del">
          <ac:chgData name="Sarah Gothard" userId="0e53f415fda5f162" providerId="LiveId" clId="{76A94123-2D96-4EB7-BB6B-0D1AD9B3D45A}" dt="2022-03-06T12:16:18.111" v="28" actId="478"/>
          <ac:picMkLst>
            <pc:docMk/>
            <pc:sldMk cId="1043512551" sldId="268"/>
            <ac:picMk id="3" creationId="{77574327-3825-4263-879C-ABDD3F9BBA9B}"/>
          </ac:picMkLst>
        </pc:picChg>
        <pc:picChg chg="add mod">
          <ac:chgData name="Sarah Gothard" userId="0e53f415fda5f162" providerId="LiveId" clId="{76A94123-2D96-4EB7-BB6B-0D1AD9B3D45A}" dt="2022-03-06T12:17:10.982" v="30" actId="26606"/>
          <ac:picMkLst>
            <pc:docMk/>
            <pc:sldMk cId="1043512551" sldId="268"/>
            <ac:picMk id="6" creationId="{1D05E56B-2A82-4E4D-9CEC-6C122183102D}"/>
          </ac:picMkLst>
        </pc:picChg>
      </pc:sldChg>
      <pc:sldChg chg="del">
        <pc:chgData name="Sarah Gothard" userId="0e53f415fda5f162" providerId="LiveId" clId="{76A94123-2D96-4EB7-BB6B-0D1AD9B3D45A}" dt="2022-03-06T12:15:24.846" v="16" actId="47"/>
        <pc:sldMkLst>
          <pc:docMk/>
          <pc:sldMk cId="536624748" sldId="269"/>
        </pc:sldMkLst>
      </pc:sldChg>
      <pc:sldChg chg="del">
        <pc:chgData name="Sarah Gothard" userId="0e53f415fda5f162" providerId="LiveId" clId="{76A94123-2D96-4EB7-BB6B-0D1AD9B3D45A}" dt="2022-03-06T12:15:24.846" v="16" actId="47"/>
        <pc:sldMkLst>
          <pc:docMk/>
          <pc:sldMk cId="2421891661" sldId="270"/>
        </pc:sldMkLst>
      </pc:sldChg>
      <pc:sldChg chg="del">
        <pc:chgData name="Sarah Gothard" userId="0e53f415fda5f162" providerId="LiveId" clId="{76A94123-2D96-4EB7-BB6B-0D1AD9B3D45A}" dt="2022-03-06T12:15:24.846" v="16" actId="47"/>
        <pc:sldMkLst>
          <pc:docMk/>
          <pc:sldMk cId="943652105" sldId="271"/>
        </pc:sldMkLst>
      </pc:sldChg>
      <pc:sldChg chg="del">
        <pc:chgData name="Sarah Gothard" userId="0e53f415fda5f162" providerId="LiveId" clId="{76A94123-2D96-4EB7-BB6B-0D1AD9B3D45A}" dt="2022-03-06T12:15:24.846" v="16" actId="47"/>
        <pc:sldMkLst>
          <pc:docMk/>
          <pc:sldMk cId="2721308120" sldId="272"/>
        </pc:sldMkLst>
      </pc:sldChg>
      <pc:sldChg chg="addSp modSp new mod setBg">
        <pc:chgData name="Sarah Gothard" userId="0e53f415fda5f162" providerId="LiveId" clId="{76A94123-2D96-4EB7-BB6B-0D1AD9B3D45A}" dt="2022-03-06T12:21:34.388" v="33" actId="26606"/>
        <pc:sldMkLst>
          <pc:docMk/>
          <pc:sldMk cId="2892566875" sldId="272"/>
        </pc:sldMkLst>
        <pc:spChg chg="mod ord">
          <ac:chgData name="Sarah Gothard" userId="0e53f415fda5f162" providerId="LiveId" clId="{76A94123-2D96-4EB7-BB6B-0D1AD9B3D45A}" dt="2022-03-06T12:21:34.388" v="33" actId="26606"/>
          <ac:spMkLst>
            <pc:docMk/>
            <pc:sldMk cId="2892566875" sldId="272"/>
            <ac:spMk id="2" creationId="{650FB9B2-65B5-4043-A433-F3293B2050F6}"/>
          </ac:spMkLst>
        </pc:spChg>
        <pc:spChg chg="add">
          <ac:chgData name="Sarah Gothard" userId="0e53f415fda5f162" providerId="LiveId" clId="{76A94123-2D96-4EB7-BB6B-0D1AD9B3D45A}" dt="2022-03-06T12:21:34.388" v="33" actId="26606"/>
          <ac:spMkLst>
            <pc:docMk/>
            <pc:sldMk cId="2892566875" sldId="272"/>
            <ac:spMk id="9" creationId="{01D0AF59-99C3-4251-AB9A-C966C6AD4400}"/>
          </ac:spMkLst>
        </pc:spChg>
        <pc:spChg chg="add">
          <ac:chgData name="Sarah Gothard" userId="0e53f415fda5f162" providerId="LiveId" clId="{76A94123-2D96-4EB7-BB6B-0D1AD9B3D45A}" dt="2022-03-06T12:21:34.388" v="33" actId="26606"/>
          <ac:spMkLst>
            <pc:docMk/>
            <pc:sldMk cId="2892566875" sldId="272"/>
            <ac:spMk id="11" creationId="{1855405F-37A2-4869-9154-F8BE3BECE6C3}"/>
          </ac:spMkLst>
        </pc:spChg>
        <pc:picChg chg="add mod">
          <ac:chgData name="Sarah Gothard" userId="0e53f415fda5f162" providerId="LiveId" clId="{76A94123-2D96-4EB7-BB6B-0D1AD9B3D45A}" dt="2022-03-06T12:21:34.388" v="33" actId="26606"/>
          <ac:picMkLst>
            <pc:docMk/>
            <pc:sldMk cId="2892566875" sldId="272"/>
            <ac:picMk id="4" creationId="{29ECB0F2-F005-4857-8DE8-99CC5BEF3DD0}"/>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3/6/2022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3/6/2022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5"/>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873422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E9AF2-EDC5-4B9C-B08C-1FB27329AF1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3EC743-EA92-48C3-929E-F196EF8A06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EDF933F-E551-480D-B2FC-65FB6672BD4E}"/>
              </a:ext>
            </a:extLst>
          </p:cNvPr>
          <p:cNvSpPr>
            <a:spLocks noGrp="1"/>
          </p:cNvSpPr>
          <p:nvPr>
            <p:ph type="dt" sz="half" idx="10"/>
          </p:nvPr>
        </p:nvSpPr>
        <p:spPr/>
        <p:txBody>
          <a:bodyPr/>
          <a:lstStyle/>
          <a:p>
            <a:fld id="{37F1B597-F26C-4EAF-A163-38755C5479C0}" type="datetime1">
              <a:rPr lang="en-US" smtClean="0"/>
              <a:t>3/6/2022</a:t>
            </a:fld>
            <a:endParaRPr lang="en-US" dirty="0"/>
          </a:p>
        </p:txBody>
      </p:sp>
      <p:sp>
        <p:nvSpPr>
          <p:cNvPr id="5" name="Footer Placeholder 4">
            <a:extLst>
              <a:ext uri="{FF2B5EF4-FFF2-40B4-BE49-F238E27FC236}">
                <a16:creationId xmlns:a16="http://schemas.microsoft.com/office/drawing/2014/main" id="{6EBB347F-680E-4696-AA57-F745D0BFFF47}"/>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9C85A540-88BA-4981-9D8B-D5B9F556038C}"/>
              </a:ext>
            </a:extLst>
          </p:cNvPr>
          <p:cNvSpPr>
            <a:spLocks noGrp="1"/>
          </p:cNvSpPr>
          <p:nvPr>
            <p:ph type="sldNum" sz="quarter" idx="12"/>
          </p:nvPr>
        </p:nvSpPr>
        <p:spPr/>
        <p:txBody>
          <a:bodyPr/>
          <a:lstStyle/>
          <a:p>
            <a:fld id="{FD068D91-5085-43EA-8734-9AB23AC0958B}" type="slidenum">
              <a:rPr lang="en-US" smtClean="0"/>
              <a:pPr/>
              <a:t>‹#›</a:t>
            </a:fld>
            <a:endParaRPr lang="en-US"/>
          </a:p>
        </p:txBody>
      </p:sp>
    </p:spTree>
    <p:extLst>
      <p:ext uri="{BB962C8B-B14F-4D97-AF65-F5344CB8AC3E}">
        <p14:creationId xmlns:p14="http://schemas.microsoft.com/office/powerpoint/2010/main" val="3783412954"/>
      </p:ext>
    </p:extLst>
  </p:cSld>
  <p:clrMapOvr>
    <a:masterClrMapping/>
  </p:clrMapOvr>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DBD009-DF63-464B-98A4-57D2FCB1E04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55254C-359A-4AA4-999B-DF1446833D3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DF40BD-D3E8-4259-A3A8-E203CB34D126}"/>
              </a:ext>
            </a:extLst>
          </p:cNvPr>
          <p:cNvSpPr>
            <a:spLocks noGrp="1"/>
          </p:cNvSpPr>
          <p:nvPr>
            <p:ph type="dt" sz="half" idx="10"/>
          </p:nvPr>
        </p:nvSpPr>
        <p:spPr/>
        <p:txBody>
          <a:bodyPr/>
          <a:lstStyle/>
          <a:p>
            <a:fld id="{32B2FCC0-5F4E-427F-9127-B94CD82A0C38}" type="datetime1">
              <a:rPr lang="en-US" smtClean="0"/>
              <a:t>3/6/2022</a:t>
            </a:fld>
            <a:endParaRPr lang="en-US"/>
          </a:p>
        </p:txBody>
      </p:sp>
      <p:sp>
        <p:nvSpPr>
          <p:cNvPr id="5" name="Footer Placeholder 4">
            <a:extLst>
              <a:ext uri="{FF2B5EF4-FFF2-40B4-BE49-F238E27FC236}">
                <a16:creationId xmlns:a16="http://schemas.microsoft.com/office/drawing/2014/main" id="{D8E2A060-785B-4277-933A-3A298688699B}"/>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40B8B453-2E70-409C-A7A2-C1838A431108}"/>
              </a:ext>
            </a:extLst>
          </p:cNvPr>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978107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DDAA23-E4C0-4596-AD6D-7A16DF3F1BC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8ADF663-3EC5-4393-B38B-76F68E10AC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93F96A-325E-426E-A9D7-94D014ACACEE}"/>
              </a:ext>
            </a:extLst>
          </p:cNvPr>
          <p:cNvSpPr>
            <a:spLocks noGrp="1"/>
          </p:cNvSpPr>
          <p:nvPr>
            <p:ph type="dt" sz="half" idx="10"/>
          </p:nvPr>
        </p:nvSpPr>
        <p:spPr/>
        <p:txBody>
          <a:bodyPr/>
          <a:lstStyle/>
          <a:p>
            <a:fld id="{D4D3A5CF-AFEC-4509-B771-31481ADC1172}" type="datetime1">
              <a:rPr lang="en-US" smtClean="0"/>
              <a:t>3/6/2022</a:t>
            </a:fld>
            <a:endParaRPr lang="en-US"/>
          </a:p>
        </p:txBody>
      </p:sp>
      <p:sp>
        <p:nvSpPr>
          <p:cNvPr id="5" name="Footer Placeholder 4">
            <a:extLst>
              <a:ext uri="{FF2B5EF4-FFF2-40B4-BE49-F238E27FC236}">
                <a16:creationId xmlns:a16="http://schemas.microsoft.com/office/drawing/2014/main" id="{9D063808-48A9-4B82-AFAC-8DF1AAD125CE}"/>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D63F03AD-FF5F-4A4B-AD2A-60609886D1DB}"/>
              </a:ext>
            </a:extLst>
          </p:cNvPr>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693131314"/>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5374959" y="6543386"/>
            <a:ext cx="6672865" cy="365125"/>
          </a:xfrm>
        </p:spPr>
        <p:txBody>
          <a:bodyPr/>
          <a:lstStyle/>
          <a:p>
            <a:r>
              <a:rPr lang="en-US"/>
              <a:t>Public Domain</a:t>
            </a:r>
            <a:endParaRPr lang="en-US" dirty="0"/>
          </a:p>
        </p:txBody>
      </p:sp>
    </p:spTree>
    <p:extLst>
      <p:ext uri="{BB962C8B-B14F-4D97-AF65-F5344CB8AC3E}">
        <p14:creationId xmlns:p14="http://schemas.microsoft.com/office/powerpoint/2010/main" val="4062830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4931614" y="6568015"/>
            <a:ext cx="6672865" cy="365125"/>
          </a:xfrm>
          <a:prstGeom prst="rect">
            <a:avLst/>
          </a:prstGeom>
        </p:spPr>
        <p:txBody>
          <a:bodyPr/>
          <a:lstStyle/>
          <a:p>
            <a:r>
              <a:rPr lang="en-US" dirty="0"/>
              <a:t>Public Domain</a:t>
            </a:r>
          </a:p>
        </p:txBody>
      </p:sp>
      <p:sp>
        <p:nvSpPr>
          <p:cNvPr id="6" name="Slide Number Placeholder 5"/>
          <p:cNvSpPr>
            <a:spLocks noGrp="1"/>
          </p:cNvSpPr>
          <p:nvPr>
            <p:ph type="sldNum" sz="quarter" idx="12"/>
          </p:nvPr>
        </p:nvSpPr>
        <p:spPr>
          <a:xfrm>
            <a:off x="10514011" y="5883275"/>
            <a:ext cx="753545" cy="365125"/>
          </a:xfrm>
          <a:prstGeom prst="rect">
            <a:avLst/>
          </a:prstGeom>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205999955"/>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5374959" y="6543386"/>
            <a:ext cx="6672865" cy="365125"/>
          </a:xfrm>
          <a:prstGeom prst="rect">
            <a:avLst/>
          </a:prstGeom>
        </p:spPr>
        <p:txBody>
          <a:bodyPr/>
          <a:lstStyle/>
          <a:p>
            <a:r>
              <a:rPr lang="en-US"/>
              <a:t>Public Domain</a:t>
            </a:r>
            <a:endParaRPr lang="en-US" dirty="0"/>
          </a:p>
        </p:txBody>
      </p:sp>
    </p:spTree>
    <p:extLst>
      <p:ext uri="{BB962C8B-B14F-4D97-AF65-F5344CB8AC3E}">
        <p14:creationId xmlns:p14="http://schemas.microsoft.com/office/powerpoint/2010/main" val="2658554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BE400-7C9B-4814-96DF-6EC4AF2AA6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9373B6-76E1-43DC-8D09-96BA4049AC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929428-0A92-4D79-887E-DF0C97D3A4D7}"/>
              </a:ext>
            </a:extLst>
          </p:cNvPr>
          <p:cNvSpPr>
            <a:spLocks noGrp="1"/>
          </p:cNvSpPr>
          <p:nvPr>
            <p:ph type="dt" sz="half" idx="10"/>
          </p:nvPr>
        </p:nvSpPr>
        <p:spPr/>
        <p:txBody>
          <a:bodyPr/>
          <a:lstStyle/>
          <a:p>
            <a:fld id="{37F1B597-F26C-4EAF-A163-38755C5479C0}" type="datetime1">
              <a:rPr lang="en-US" smtClean="0"/>
              <a:t>3/6/2022</a:t>
            </a:fld>
            <a:endParaRPr lang="en-US" dirty="0"/>
          </a:p>
        </p:txBody>
      </p:sp>
      <p:sp>
        <p:nvSpPr>
          <p:cNvPr id="5" name="Footer Placeholder 4">
            <a:extLst>
              <a:ext uri="{FF2B5EF4-FFF2-40B4-BE49-F238E27FC236}">
                <a16:creationId xmlns:a16="http://schemas.microsoft.com/office/drawing/2014/main" id="{4315F561-5837-4BC9-8203-133734A4BAB1}"/>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F1E66F92-1B3C-426B-A7D2-01D7EE54FBA3}"/>
              </a:ext>
            </a:extLst>
          </p:cNvPr>
          <p:cNvSpPr>
            <a:spLocks noGrp="1"/>
          </p:cNvSpPr>
          <p:nvPr>
            <p:ph type="sldNum" sz="quarter" idx="12"/>
          </p:nvPr>
        </p:nvSpPr>
        <p:spPr/>
        <p:txBody>
          <a:bodyPr/>
          <a:lstStyle/>
          <a:p>
            <a:fld id="{FD068D91-5085-43EA-8734-9AB23AC0958B}" type="slidenum">
              <a:rPr lang="en-US" smtClean="0"/>
              <a:pPr/>
              <a:t>‹#›</a:t>
            </a:fld>
            <a:endParaRPr lang="en-US"/>
          </a:p>
        </p:txBody>
      </p:sp>
    </p:spTree>
    <p:extLst>
      <p:ext uri="{BB962C8B-B14F-4D97-AF65-F5344CB8AC3E}">
        <p14:creationId xmlns:p14="http://schemas.microsoft.com/office/powerpoint/2010/main" val="1619658802"/>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F8DAA-037E-41A2-A094-89A45C796C7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626EA0D-6756-41EA-B09F-645751F282F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8510F47-7194-406E-A673-2FC15FC16A44}"/>
              </a:ext>
            </a:extLst>
          </p:cNvPr>
          <p:cNvSpPr>
            <a:spLocks noGrp="1"/>
          </p:cNvSpPr>
          <p:nvPr>
            <p:ph type="dt" sz="half" idx="10"/>
          </p:nvPr>
        </p:nvSpPr>
        <p:spPr/>
        <p:txBody>
          <a:bodyPr/>
          <a:lstStyle/>
          <a:p>
            <a:fld id="{0773CAEB-D68E-468F-8E56-B4B66E1C0A61}" type="datetime1">
              <a:rPr lang="en-US" smtClean="0"/>
              <a:t>3/6/2022</a:t>
            </a:fld>
            <a:endParaRPr lang="en-US"/>
          </a:p>
        </p:txBody>
      </p:sp>
      <p:sp>
        <p:nvSpPr>
          <p:cNvPr id="5" name="Footer Placeholder 4">
            <a:extLst>
              <a:ext uri="{FF2B5EF4-FFF2-40B4-BE49-F238E27FC236}">
                <a16:creationId xmlns:a16="http://schemas.microsoft.com/office/drawing/2014/main" id="{053A987F-EAA9-415A-8454-0D7D6744ADBB}"/>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4D421A93-54A9-4A24-BF27-AF88F69824A4}"/>
              </a:ext>
            </a:extLst>
          </p:cNvPr>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113789581"/>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8F3DE-28D1-4580-8B2C-73FBDF0EC5E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6BD170-F6AE-43D3-822C-AF0BF83E6C1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1E92ED8-873F-44CA-B10F-9C9AE08A522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1A45FA0-563E-486C-9480-847C1D90D308}"/>
              </a:ext>
            </a:extLst>
          </p:cNvPr>
          <p:cNvSpPr>
            <a:spLocks noGrp="1"/>
          </p:cNvSpPr>
          <p:nvPr>
            <p:ph type="dt" sz="half" idx="10"/>
          </p:nvPr>
        </p:nvSpPr>
        <p:spPr/>
        <p:txBody>
          <a:bodyPr/>
          <a:lstStyle/>
          <a:p>
            <a:fld id="{FDA7C4FE-EB64-46BB-9205-B1EE9EE8BFC9}" type="datetime1">
              <a:rPr lang="en-US" smtClean="0"/>
              <a:t>3/6/2022</a:t>
            </a:fld>
            <a:endParaRPr lang="en-US"/>
          </a:p>
        </p:txBody>
      </p:sp>
      <p:sp>
        <p:nvSpPr>
          <p:cNvPr id="6" name="Footer Placeholder 5">
            <a:extLst>
              <a:ext uri="{FF2B5EF4-FFF2-40B4-BE49-F238E27FC236}">
                <a16:creationId xmlns:a16="http://schemas.microsoft.com/office/drawing/2014/main" id="{3C6E5C0C-EC1A-4066-84F5-8678D8545605}"/>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567EAF07-AD25-4425-8632-B6EBCD40E3EC}"/>
              </a:ext>
            </a:extLst>
          </p:cNvPr>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50820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E0042-4FF8-4857-BD22-D0A1BD21D8A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70FF0D4-82A1-4AFD-8CB7-BF319B281C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DE2823-B198-4BD4-AA25-6E8BD5A2803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E0BF5AB-8C35-4BCE-9706-B95B2E4FC5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045AD39-8579-451A-9A39-093D7A461A2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B3D823F-13B6-4A8A-9617-EF93D9D518FB}"/>
              </a:ext>
            </a:extLst>
          </p:cNvPr>
          <p:cNvSpPr>
            <a:spLocks noGrp="1"/>
          </p:cNvSpPr>
          <p:nvPr>
            <p:ph type="dt" sz="half" idx="10"/>
          </p:nvPr>
        </p:nvSpPr>
        <p:spPr/>
        <p:txBody>
          <a:bodyPr/>
          <a:lstStyle/>
          <a:p>
            <a:fld id="{AEC74EE6-CF30-4CA8-B154-B496D8D79A09}" type="datetime1">
              <a:rPr lang="en-US" smtClean="0"/>
              <a:t>3/6/2022</a:t>
            </a:fld>
            <a:endParaRPr lang="en-US"/>
          </a:p>
        </p:txBody>
      </p:sp>
      <p:sp>
        <p:nvSpPr>
          <p:cNvPr id="8" name="Footer Placeholder 7">
            <a:extLst>
              <a:ext uri="{FF2B5EF4-FFF2-40B4-BE49-F238E27FC236}">
                <a16:creationId xmlns:a16="http://schemas.microsoft.com/office/drawing/2014/main" id="{CCDE8FD3-BEC3-4AE6-B633-08C9FE010A32}"/>
              </a:ext>
            </a:extLst>
          </p:cNvPr>
          <p:cNvSpPr>
            <a:spLocks noGrp="1"/>
          </p:cNvSpPr>
          <p:nvPr>
            <p:ph type="ftr" sz="quarter" idx="11"/>
          </p:nvPr>
        </p:nvSpPr>
        <p:spPr/>
        <p:txBody>
          <a:bodyPr/>
          <a:lstStyle/>
          <a:p>
            <a:r>
              <a:rPr lang="en-US"/>
              <a:t>Public Domain</a:t>
            </a:r>
            <a:endParaRPr lang="en-US" dirty="0"/>
          </a:p>
        </p:txBody>
      </p:sp>
      <p:sp>
        <p:nvSpPr>
          <p:cNvPr id="9" name="Slide Number Placeholder 8">
            <a:extLst>
              <a:ext uri="{FF2B5EF4-FFF2-40B4-BE49-F238E27FC236}">
                <a16:creationId xmlns:a16="http://schemas.microsoft.com/office/drawing/2014/main" id="{85496655-7FAD-4A7B-A430-20F4D3A06036}"/>
              </a:ext>
            </a:extLst>
          </p:cNvPr>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98717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1F347-47EC-4283-B9D4-010A314CB36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75F5967-8622-44FE-B132-AABF4D792F37}"/>
              </a:ext>
            </a:extLst>
          </p:cNvPr>
          <p:cNvSpPr>
            <a:spLocks noGrp="1"/>
          </p:cNvSpPr>
          <p:nvPr>
            <p:ph type="dt" sz="half" idx="10"/>
          </p:nvPr>
        </p:nvSpPr>
        <p:spPr/>
        <p:txBody>
          <a:bodyPr/>
          <a:lstStyle/>
          <a:p>
            <a:fld id="{9498C175-E6CD-4916-8689-413DF59FA2B7}" type="datetime1">
              <a:rPr lang="en-US" smtClean="0"/>
              <a:t>3/6/2022</a:t>
            </a:fld>
            <a:endParaRPr lang="en-US"/>
          </a:p>
        </p:txBody>
      </p:sp>
      <p:sp>
        <p:nvSpPr>
          <p:cNvPr id="4" name="Footer Placeholder 3">
            <a:extLst>
              <a:ext uri="{FF2B5EF4-FFF2-40B4-BE49-F238E27FC236}">
                <a16:creationId xmlns:a16="http://schemas.microsoft.com/office/drawing/2014/main" id="{175D299F-A9DF-408E-AFFD-57B2804D012B}"/>
              </a:ext>
            </a:extLst>
          </p:cNvPr>
          <p:cNvSpPr>
            <a:spLocks noGrp="1"/>
          </p:cNvSpPr>
          <p:nvPr>
            <p:ph type="ftr" sz="quarter" idx="11"/>
          </p:nvPr>
        </p:nvSpPr>
        <p:spPr/>
        <p:txBody>
          <a:bodyPr/>
          <a:lstStyle/>
          <a:p>
            <a:r>
              <a:rPr lang="en-US"/>
              <a:t>Public Domain</a:t>
            </a:r>
            <a:endParaRPr lang="en-US" dirty="0"/>
          </a:p>
        </p:txBody>
      </p:sp>
      <p:sp>
        <p:nvSpPr>
          <p:cNvPr id="5" name="Slide Number Placeholder 4">
            <a:extLst>
              <a:ext uri="{FF2B5EF4-FFF2-40B4-BE49-F238E27FC236}">
                <a16:creationId xmlns:a16="http://schemas.microsoft.com/office/drawing/2014/main" id="{9AEE7B0D-1A24-4E81-9A1B-004A947B2AB3}"/>
              </a:ext>
            </a:extLst>
          </p:cNvPr>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758776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144045-C136-4680-BC5C-365798C454B2}"/>
              </a:ext>
            </a:extLst>
          </p:cNvPr>
          <p:cNvSpPr>
            <a:spLocks noGrp="1"/>
          </p:cNvSpPr>
          <p:nvPr>
            <p:ph type="dt" sz="half" idx="10"/>
          </p:nvPr>
        </p:nvSpPr>
        <p:spPr/>
        <p:txBody>
          <a:bodyPr/>
          <a:lstStyle/>
          <a:p>
            <a:fld id="{4CE2422B-9403-45EA-B93B-F8104079F340}" type="datetime1">
              <a:rPr lang="en-US" smtClean="0"/>
              <a:t>3/6/2022</a:t>
            </a:fld>
            <a:endParaRPr lang="en-US"/>
          </a:p>
        </p:txBody>
      </p:sp>
      <p:sp>
        <p:nvSpPr>
          <p:cNvPr id="3" name="Footer Placeholder 2">
            <a:extLst>
              <a:ext uri="{FF2B5EF4-FFF2-40B4-BE49-F238E27FC236}">
                <a16:creationId xmlns:a16="http://schemas.microsoft.com/office/drawing/2014/main" id="{71607C36-C4BF-4D31-B674-20089FB8BCDB}"/>
              </a:ext>
            </a:extLst>
          </p:cNvPr>
          <p:cNvSpPr>
            <a:spLocks noGrp="1"/>
          </p:cNvSpPr>
          <p:nvPr>
            <p:ph type="ftr" sz="quarter" idx="11"/>
          </p:nvPr>
        </p:nvSpPr>
        <p:spPr/>
        <p:txBody>
          <a:bodyPr/>
          <a:lstStyle/>
          <a:p>
            <a:r>
              <a:rPr lang="en-US"/>
              <a:t>Public Domain</a:t>
            </a:r>
            <a:endParaRPr lang="en-US" dirty="0"/>
          </a:p>
        </p:txBody>
      </p:sp>
      <p:sp>
        <p:nvSpPr>
          <p:cNvPr id="4" name="Slide Number Placeholder 3">
            <a:extLst>
              <a:ext uri="{FF2B5EF4-FFF2-40B4-BE49-F238E27FC236}">
                <a16:creationId xmlns:a16="http://schemas.microsoft.com/office/drawing/2014/main" id="{AAA62EB1-8E7B-40A3-A2C2-EFFEAAACFC49}"/>
              </a:ext>
            </a:extLst>
          </p:cNvPr>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85598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7D32E-9644-4BE0-9E8E-B47E5A81A5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48F929F-C9C1-4929-ABC1-99A5C2FD103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814EFA4-1E4C-42F8-958F-379E78F161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AD3901-8976-4758-ADAD-12F415244262}"/>
              </a:ext>
            </a:extLst>
          </p:cNvPr>
          <p:cNvSpPr>
            <a:spLocks noGrp="1"/>
          </p:cNvSpPr>
          <p:nvPr>
            <p:ph type="dt" sz="half" idx="10"/>
          </p:nvPr>
        </p:nvSpPr>
        <p:spPr/>
        <p:txBody>
          <a:bodyPr/>
          <a:lstStyle/>
          <a:p>
            <a:fld id="{0A927844-C336-4BB0-BDE0-54C7634A075B}" type="datetime1">
              <a:rPr lang="en-US" smtClean="0"/>
              <a:t>3/6/2022</a:t>
            </a:fld>
            <a:endParaRPr lang="en-US"/>
          </a:p>
        </p:txBody>
      </p:sp>
      <p:sp>
        <p:nvSpPr>
          <p:cNvPr id="6" name="Footer Placeholder 5">
            <a:extLst>
              <a:ext uri="{FF2B5EF4-FFF2-40B4-BE49-F238E27FC236}">
                <a16:creationId xmlns:a16="http://schemas.microsoft.com/office/drawing/2014/main" id="{97AA2F6E-4ADD-4AD0-AD20-B26D822CFE65}"/>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2AF89467-EDE1-4566-8817-852F2AD8C64C}"/>
              </a:ext>
            </a:extLst>
          </p:cNvPr>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711843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5519B-5F65-487A-BBD3-E7D2D8F78A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CD0761A-525C-4435-9F79-1A75C4B373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A68159B-941D-4F54-963F-73B407CD86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CB3F28-8CE1-42E2-9974-B4667ABE5897}"/>
              </a:ext>
            </a:extLst>
          </p:cNvPr>
          <p:cNvSpPr>
            <a:spLocks noGrp="1"/>
          </p:cNvSpPr>
          <p:nvPr>
            <p:ph type="dt" sz="half" idx="10"/>
          </p:nvPr>
        </p:nvSpPr>
        <p:spPr/>
        <p:txBody>
          <a:bodyPr/>
          <a:lstStyle/>
          <a:p>
            <a:fld id="{74E49165-212D-48C1-9776-729E0A8C0D58}" type="datetime1">
              <a:rPr lang="en-US" smtClean="0"/>
              <a:t>3/6/2022</a:t>
            </a:fld>
            <a:endParaRPr lang="en-US"/>
          </a:p>
        </p:txBody>
      </p:sp>
      <p:sp>
        <p:nvSpPr>
          <p:cNvPr id="6" name="Footer Placeholder 5">
            <a:extLst>
              <a:ext uri="{FF2B5EF4-FFF2-40B4-BE49-F238E27FC236}">
                <a16:creationId xmlns:a16="http://schemas.microsoft.com/office/drawing/2014/main" id="{044C4C8D-4F43-4A01-930F-F35792895F13}"/>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F9C90524-54E7-48CB-80D2-2BBA1EFC0C33}"/>
              </a:ext>
            </a:extLst>
          </p:cNvPr>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250603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B41BBC-6CAF-4BD7-8B88-30BE8737EB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29D4A17-BF19-473F-B89D-E23D45A8F3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1DC5DD-C6D8-4830-8D63-4F56EEDEE4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F1B597-F26C-4EAF-A163-38755C5479C0}" type="datetime1">
              <a:rPr lang="en-US" smtClean="0"/>
              <a:t>3/6/2022</a:t>
            </a:fld>
            <a:endParaRPr lang="en-US" dirty="0"/>
          </a:p>
        </p:txBody>
      </p:sp>
      <p:sp>
        <p:nvSpPr>
          <p:cNvPr id="5" name="Footer Placeholder 4">
            <a:extLst>
              <a:ext uri="{FF2B5EF4-FFF2-40B4-BE49-F238E27FC236}">
                <a16:creationId xmlns:a16="http://schemas.microsoft.com/office/drawing/2014/main" id="{B65787C6-2D15-41F6-9D95-819BFD9373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a:extLst>
              <a:ext uri="{FF2B5EF4-FFF2-40B4-BE49-F238E27FC236}">
                <a16:creationId xmlns:a16="http://schemas.microsoft.com/office/drawing/2014/main" id="{EFC280CF-0EDA-4A8B-B560-D9F6D3D00A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815201811"/>
      </p:ext>
    </p:extLst>
  </p:cSld>
  <p:clrMap bg1="lt1" tx1="dk1" bg2="lt2" tx2="dk2" accent1="accent1" accent2="accent2" accent3="accent3" accent4="accent4" accent5="accent5" accent6="accent6" hlink="hlink" folHlink="folHlink"/>
  <p:sldLayoutIdLst>
    <p:sldLayoutId id="2147484345" r:id="rId1"/>
    <p:sldLayoutId id="2147484346" r:id="rId2"/>
    <p:sldLayoutId id="2147484347" r:id="rId3"/>
    <p:sldLayoutId id="2147484348" r:id="rId4"/>
    <p:sldLayoutId id="2147484349" r:id="rId5"/>
    <p:sldLayoutId id="2147484350" r:id="rId6"/>
    <p:sldLayoutId id="2147484351" r:id="rId7"/>
    <p:sldLayoutId id="2147484352" r:id="rId8"/>
    <p:sldLayoutId id="2147484353" r:id="rId9"/>
    <p:sldLayoutId id="2147484354" r:id="rId10"/>
    <p:sldLayoutId id="2147484355" r:id="rId11"/>
    <p:sldLayoutId id="2147484356" r:id="rId12"/>
    <p:sldLayoutId id="2147484309" r:id="rId13"/>
    <p:sldLayoutId id="2147484310" r:id="rId14"/>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DE01D63F-BAA0-4324-A166-B3DC44224424}"/>
              </a:ext>
            </a:extLst>
          </p:cNvPr>
          <p:cNvPicPr>
            <a:picLocks noChangeAspect="1"/>
          </p:cNvPicPr>
          <p:nvPr/>
        </p:nvPicPr>
        <p:blipFill>
          <a:blip r:embed="rId3"/>
          <a:stretch>
            <a:fillRect/>
          </a:stretch>
        </p:blipFill>
        <p:spPr>
          <a:xfrm>
            <a:off x="643467" y="2733802"/>
            <a:ext cx="10905066" cy="1390396"/>
          </a:xfrm>
          <a:prstGeom prst="rect">
            <a:avLst/>
          </a:prstGeom>
        </p:spPr>
      </p:pic>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219344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29ECB0F2-F005-4857-8DE8-99CC5BEF3DD0}"/>
              </a:ext>
            </a:extLst>
          </p:cNvPr>
          <p:cNvPicPr>
            <a:picLocks noChangeAspect="1"/>
          </p:cNvPicPr>
          <p:nvPr/>
        </p:nvPicPr>
        <p:blipFill>
          <a:blip r:embed="rId2"/>
          <a:stretch>
            <a:fillRect/>
          </a:stretch>
        </p:blipFill>
        <p:spPr>
          <a:xfrm>
            <a:off x="889397" y="643467"/>
            <a:ext cx="10413205" cy="5571066"/>
          </a:xfrm>
          <a:prstGeom prst="rect">
            <a:avLst/>
          </a:prstGeom>
        </p:spPr>
      </p:pic>
      <p:sp>
        <p:nvSpPr>
          <p:cNvPr id="2" name="Footer Placeholder 1">
            <a:extLst>
              <a:ext uri="{FF2B5EF4-FFF2-40B4-BE49-F238E27FC236}">
                <a16:creationId xmlns:a16="http://schemas.microsoft.com/office/drawing/2014/main" id="{650FB9B2-65B5-4043-A433-F3293B2050F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28925668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a:extLst>
              <a:ext uri="{FF2B5EF4-FFF2-40B4-BE49-F238E27FC236}">
                <a16:creationId xmlns:a16="http://schemas.microsoft.com/office/drawing/2014/main" id="{6FD843DD-6606-489C-A1AF-16E23477FF48}"/>
              </a:ext>
            </a:extLst>
          </p:cNvPr>
          <p:cNvPicPr>
            <a:picLocks noChangeAspect="1"/>
          </p:cNvPicPr>
          <p:nvPr/>
        </p:nvPicPr>
        <p:blipFill>
          <a:blip r:embed="rId2"/>
          <a:stretch>
            <a:fillRect/>
          </a:stretch>
        </p:blipFill>
        <p:spPr>
          <a:xfrm>
            <a:off x="643467" y="1602402"/>
            <a:ext cx="10905066" cy="3653196"/>
          </a:xfrm>
          <a:prstGeom prst="rect">
            <a:avLst/>
          </a:prstGeom>
        </p:spPr>
      </p:pic>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11093226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a:extLst>
              <a:ext uri="{FF2B5EF4-FFF2-40B4-BE49-F238E27FC236}">
                <a16:creationId xmlns:a16="http://schemas.microsoft.com/office/drawing/2014/main" id="{511CD535-4B0C-4330-B320-1A09A2B34239}"/>
              </a:ext>
            </a:extLst>
          </p:cNvPr>
          <p:cNvPicPr>
            <a:picLocks noChangeAspect="1"/>
          </p:cNvPicPr>
          <p:nvPr/>
        </p:nvPicPr>
        <p:blipFill>
          <a:blip r:embed="rId2"/>
          <a:stretch>
            <a:fillRect/>
          </a:stretch>
        </p:blipFill>
        <p:spPr>
          <a:xfrm>
            <a:off x="643467" y="1534245"/>
            <a:ext cx="10905066" cy="3789510"/>
          </a:xfrm>
          <a:prstGeom prst="rect">
            <a:avLst/>
          </a:prstGeom>
        </p:spPr>
      </p:pic>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3975932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a:extLst>
              <a:ext uri="{FF2B5EF4-FFF2-40B4-BE49-F238E27FC236}">
                <a16:creationId xmlns:a16="http://schemas.microsoft.com/office/drawing/2014/main" id="{8740F3BD-1D23-413B-9425-088C2D841A7A}"/>
              </a:ext>
            </a:extLst>
          </p:cNvPr>
          <p:cNvPicPr>
            <a:picLocks noChangeAspect="1"/>
          </p:cNvPicPr>
          <p:nvPr/>
        </p:nvPicPr>
        <p:blipFill>
          <a:blip r:embed="rId2"/>
          <a:stretch>
            <a:fillRect/>
          </a:stretch>
        </p:blipFill>
        <p:spPr>
          <a:xfrm>
            <a:off x="643467" y="1847766"/>
            <a:ext cx="10905066" cy="3162468"/>
          </a:xfrm>
          <a:prstGeom prst="rect">
            <a:avLst/>
          </a:prstGeom>
        </p:spPr>
      </p:pic>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352064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Shape&#10;&#10;Description automatically generated with medium confidence">
            <a:extLst>
              <a:ext uri="{FF2B5EF4-FFF2-40B4-BE49-F238E27FC236}">
                <a16:creationId xmlns:a16="http://schemas.microsoft.com/office/drawing/2014/main" id="{F3A152BC-20F9-48C3-889E-4A84CC5B3B73}"/>
              </a:ext>
            </a:extLst>
          </p:cNvPr>
          <p:cNvPicPr>
            <a:picLocks noChangeAspect="1"/>
          </p:cNvPicPr>
          <p:nvPr/>
        </p:nvPicPr>
        <p:blipFill>
          <a:blip r:embed="rId2"/>
          <a:stretch>
            <a:fillRect/>
          </a:stretch>
        </p:blipFill>
        <p:spPr>
          <a:xfrm>
            <a:off x="913613" y="643467"/>
            <a:ext cx="10364773" cy="5571066"/>
          </a:xfrm>
          <a:prstGeom prst="rect">
            <a:avLst/>
          </a:prstGeom>
        </p:spPr>
      </p:pic>
    </p:spTree>
    <p:extLst>
      <p:ext uri="{BB962C8B-B14F-4D97-AF65-F5344CB8AC3E}">
        <p14:creationId xmlns:p14="http://schemas.microsoft.com/office/powerpoint/2010/main" val="795945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6FD843DD-6606-489C-A1AF-16E23477FF48}"/>
              </a:ext>
            </a:extLst>
          </p:cNvPr>
          <p:cNvPicPr>
            <a:picLocks noChangeAspect="1"/>
          </p:cNvPicPr>
          <p:nvPr/>
        </p:nvPicPr>
        <p:blipFill>
          <a:blip r:embed="rId2"/>
          <a:stretch>
            <a:fillRect/>
          </a:stretch>
        </p:blipFill>
        <p:spPr>
          <a:xfrm>
            <a:off x="643467" y="1602402"/>
            <a:ext cx="10905066" cy="3653196"/>
          </a:xfrm>
          <a:prstGeom prst="rect">
            <a:avLst/>
          </a:prstGeom>
        </p:spPr>
      </p:pic>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4262421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511CD535-4B0C-4330-B320-1A09A2B34239}"/>
              </a:ext>
            </a:extLst>
          </p:cNvPr>
          <p:cNvPicPr>
            <a:picLocks noChangeAspect="1"/>
          </p:cNvPicPr>
          <p:nvPr/>
        </p:nvPicPr>
        <p:blipFill>
          <a:blip r:embed="rId2"/>
          <a:stretch>
            <a:fillRect/>
          </a:stretch>
        </p:blipFill>
        <p:spPr>
          <a:xfrm>
            <a:off x="643467" y="1534245"/>
            <a:ext cx="10905066" cy="3789510"/>
          </a:xfrm>
          <a:prstGeom prst="rect">
            <a:avLst/>
          </a:prstGeom>
        </p:spPr>
      </p:pic>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2730007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8740F3BD-1D23-413B-9425-088C2D841A7A}"/>
              </a:ext>
            </a:extLst>
          </p:cNvPr>
          <p:cNvPicPr>
            <a:picLocks noChangeAspect="1"/>
          </p:cNvPicPr>
          <p:nvPr/>
        </p:nvPicPr>
        <p:blipFill>
          <a:blip r:embed="rId2"/>
          <a:stretch>
            <a:fillRect/>
          </a:stretch>
        </p:blipFill>
        <p:spPr>
          <a:xfrm>
            <a:off x="643467" y="1847766"/>
            <a:ext cx="10905066" cy="3162468"/>
          </a:xfrm>
          <a:prstGeom prst="rect">
            <a:avLst/>
          </a:prstGeom>
        </p:spPr>
      </p:pic>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28170032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1D05E56B-2A82-4E4D-9CEC-6C122183102D}"/>
              </a:ext>
            </a:extLst>
          </p:cNvPr>
          <p:cNvPicPr>
            <a:picLocks noChangeAspect="1"/>
          </p:cNvPicPr>
          <p:nvPr/>
        </p:nvPicPr>
        <p:blipFill>
          <a:blip r:embed="rId2"/>
          <a:stretch>
            <a:fillRect/>
          </a:stretch>
        </p:blipFill>
        <p:spPr>
          <a:xfrm>
            <a:off x="864951" y="643467"/>
            <a:ext cx="10462097" cy="5571066"/>
          </a:xfrm>
          <a:prstGeom prst="rect">
            <a:avLst/>
          </a:prstGeom>
        </p:spPr>
      </p:pic>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043512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a:extLst>
              <a:ext uri="{FF2B5EF4-FFF2-40B4-BE49-F238E27FC236}">
                <a16:creationId xmlns:a16="http://schemas.microsoft.com/office/drawing/2014/main" id="{6FD843DD-6606-489C-A1AF-16E23477FF48}"/>
              </a:ext>
            </a:extLst>
          </p:cNvPr>
          <p:cNvPicPr>
            <a:picLocks noChangeAspect="1"/>
          </p:cNvPicPr>
          <p:nvPr/>
        </p:nvPicPr>
        <p:blipFill>
          <a:blip r:embed="rId2"/>
          <a:stretch>
            <a:fillRect/>
          </a:stretch>
        </p:blipFill>
        <p:spPr>
          <a:xfrm>
            <a:off x="643467" y="1602402"/>
            <a:ext cx="10905066" cy="3653196"/>
          </a:xfrm>
          <a:prstGeom prst="rect">
            <a:avLst/>
          </a:prstGeom>
        </p:spPr>
      </p:pic>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2679384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a:extLst>
              <a:ext uri="{FF2B5EF4-FFF2-40B4-BE49-F238E27FC236}">
                <a16:creationId xmlns:a16="http://schemas.microsoft.com/office/drawing/2014/main" id="{511CD535-4B0C-4330-B320-1A09A2B34239}"/>
              </a:ext>
            </a:extLst>
          </p:cNvPr>
          <p:cNvPicPr>
            <a:picLocks noChangeAspect="1"/>
          </p:cNvPicPr>
          <p:nvPr/>
        </p:nvPicPr>
        <p:blipFill>
          <a:blip r:embed="rId2"/>
          <a:stretch>
            <a:fillRect/>
          </a:stretch>
        </p:blipFill>
        <p:spPr>
          <a:xfrm>
            <a:off x="643467" y="1534245"/>
            <a:ext cx="10905066" cy="3789510"/>
          </a:xfrm>
          <a:prstGeom prst="rect">
            <a:avLst/>
          </a:prstGeom>
        </p:spPr>
      </p:pic>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2661734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a:extLst>
              <a:ext uri="{FF2B5EF4-FFF2-40B4-BE49-F238E27FC236}">
                <a16:creationId xmlns:a16="http://schemas.microsoft.com/office/drawing/2014/main" id="{8740F3BD-1D23-413B-9425-088C2D841A7A}"/>
              </a:ext>
            </a:extLst>
          </p:cNvPr>
          <p:cNvPicPr>
            <a:picLocks noChangeAspect="1"/>
          </p:cNvPicPr>
          <p:nvPr/>
        </p:nvPicPr>
        <p:blipFill>
          <a:blip r:embed="rId2"/>
          <a:stretch>
            <a:fillRect/>
          </a:stretch>
        </p:blipFill>
        <p:spPr>
          <a:xfrm>
            <a:off x="643467" y="1847766"/>
            <a:ext cx="10905066" cy="3162468"/>
          </a:xfrm>
          <a:prstGeom prst="rect">
            <a:avLst/>
          </a:prstGeom>
        </p:spPr>
      </p:pic>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36886132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46</TotalTime>
  <Words>67</Words>
  <Application>Microsoft Office PowerPoint</Application>
  <PresentationFormat>Widescreen</PresentationFormat>
  <Paragraphs>14</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2</cp:revision>
  <dcterms:created xsi:type="dcterms:W3CDTF">2019-10-03T14:51:38Z</dcterms:created>
  <dcterms:modified xsi:type="dcterms:W3CDTF">2022-03-06T12:21:41Z</dcterms:modified>
</cp:coreProperties>
</file>