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AA0CA-2708-4839-BEB1-B1F2789F4DF7}" v="18" dt="2020-05-23T17:04:10.25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98AA0CA-2708-4839-BEB1-B1F2789F4DF7}"/>
    <pc:docChg chg="custSel addSld delSld modSld">
      <pc:chgData name="Sarah Gothard" userId="0e53f415fda5f162" providerId="LiveId" clId="{F98AA0CA-2708-4839-BEB1-B1F2789F4DF7}" dt="2020-05-23T17:04:43.998" v="53" actId="2696"/>
      <pc:docMkLst>
        <pc:docMk/>
      </pc:docMkLst>
      <pc:sldChg chg="addSp delSp modSp">
        <pc:chgData name="Sarah Gothard" userId="0e53f415fda5f162" providerId="LiveId" clId="{F98AA0CA-2708-4839-BEB1-B1F2789F4DF7}" dt="2020-05-23T16:56:46.398" v="5" actId="1076"/>
        <pc:sldMkLst>
          <pc:docMk/>
          <pc:sldMk cId="219344417" sldId="262"/>
        </pc:sldMkLst>
        <pc:spChg chg="del">
          <ac:chgData name="Sarah Gothard" userId="0e53f415fda5f162" providerId="LiveId" clId="{F98AA0CA-2708-4839-BEB1-B1F2789F4DF7}" dt="2020-05-23T16:55:47.998" v="0" actId="478"/>
          <ac:spMkLst>
            <pc:docMk/>
            <pc:sldMk cId="219344417" sldId="262"/>
            <ac:spMk id="5" creationId="{51758FCC-16BE-4944-BAEA-A6F5B0DD3660}"/>
          </ac:spMkLst>
        </pc:spChg>
        <pc:picChg chg="add del">
          <ac:chgData name="Sarah Gothard" userId="0e53f415fda5f162" providerId="LiveId" clId="{F98AA0CA-2708-4839-BEB1-B1F2789F4DF7}" dt="2020-05-23T16:56:32.293" v="2"/>
          <ac:picMkLst>
            <pc:docMk/>
            <pc:sldMk cId="219344417" sldId="262"/>
            <ac:picMk id="3" creationId="{355F0E4D-D554-4444-AFEA-CCCF60D4CA3B}"/>
          </ac:picMkLst>
        </pc:picChg>
        <pc:picChg chg="add mod">
          <ac:chgData name="Sarah Gothard" userId="0e53f415fda5f162" providerId="LiveId" clId="{F98AA0CA-2708-4839-BEB1-B1F2789F4DF7}" dt="2020-05-23T16:56:46.398" v="5" actId="1076"/>
          <ac:picMkLst>
            <pc:docMk/>
            <pc:sldMk cId="219344417" sldId="262"/>
            <ac:picMk id="6" creationId="{4F49CF9C-B02B-4E7B-B7BC-DF5A496D97A5}"/>
          </ac:picMkLst>
        </pc:picChg>
      </pc:sldChg>
      <pc:sldChg chg="addSp modSp">
        <pc:chgData name="Sarah Gothard" userId="0e53f415fda5f162" providerId="LiveId" clId="{F98AA0CA-2708-4839-BEB1-B1F2789F4DF7}" dt="2020-05-23T16:58:16.581" v="8" actId="1076"/>
        <pc:sldMkLst>
          <pc:docMk/>
          <pc:sldMk cId="795945589" sldId="264"/>
        </pc:sldMkLst>
        <pc:picChg chg="add mod">
          <ac:chgData name="Sarah Gothard" userId="0e53f415fda5f162" providerId="LiveId" clId="{F98AA0CA-2708-4839-BEB1-B1F2789F4DF7}" dt="2020-05-23T16:58:16.581" v="8" actId="1076"/>
          <ac:picMkLst>
            <pc:docMk/>
            <pc:sldMk cId="795945589" sldId="264"/>
            <ac:picMk id="3" creationId="{23DC7EE4-0983-4F9D-A20D-A7DE6A503DD7}"/>
          </ac:picMkLst>
        </pc:picChg>
      </pc:sldChg>
      <pc:sldChg chg="addSp delSp modSp add">
        <pc:chgData name="Sarah Gothard" userId="0e53f415fda5f162" providerId="LiveId" clId="{F98AA0CA-2708-4839-BEB1-B1F2789F4DF7}" dt="2020-05-23T17:01:19.907" v="32" actId="1076"/>
        <pc:sldMkLst>
          <pc:docMk/>
          <pc:sldMk cId="4262421775" sldId="265"/>
        </pc:sldMkLst>
        <pc:picChg chg="del">
          <ac:chgData name="Sarah Gothard" userId="0e53f415fda5f162" providerId="LiveId" clId="{F98AA0CA-2708-4839-BEB1-B1F2789F4DF7}" dt="2020-05-23T16:58:25.770" v="11" actId="478"/>
          <ac:picMkLst>
            <pc:docMk/>
            <pc:sldMk cId="4262421775" sldId="265"/>
            <ac:picMk id="3" creationId="{23DC7EE4-0983-4F9D-A20D-A7DE6A503DD7}"/>
          </ac:picMkLst>
        </pc:picChg>
        <pc:picChg chg="add mod">
          <ac:chgData name="Sarah Gothard" userId="0e53f415fda5f162" providerId="LiveId" clId="{F98AA0CA-2708-4839-BEB1-B1F2789F4DF7}" dt="2020-05-23T17:01:19.907" v="32" actId="1076"/>
          <ac:picMkLst>
            <pc:docMk/>
            <pc:sldMk cId="4262421775" sldId="265"/>
            <ac:picMk id="5" creationId="{E6BDF672-F39B-4900-8A5D-776C513CD8C5}"/>
          </ac:picMkLst>
        </pc:picChg>
      </pc:sldChg>
      <pc:sldChg chg="addSp delSp modSp add">
        <pc:chgData name="Sarah Gothard" userId="0e53f415fda5f162" providerId="LiveId" clId="{F98AA0CA-2708-4839-BEB1-B1F2789F4DF7}" dt="2020-05-23T17:03:50.409" v="43" actId="1076"/>
        <pc:sldMkLst>
          <pc:docMk/>
          <pc:sldMk cId="2730007273" sldId="266"/>
        </pc:sldMkLst>
        <pc:picChg chg="del">
          <ac:chgData name="Sarah Gothard" userId="0e53f415fda5f162" providerId="LiveId" clId="{F98AA0CA-2708-4839-BEB1-B1F2789F4DF7}" dt="2020-05-23T16:58:27.725" v="12" actId="478"/>
          <ac:picMkLst>
            <pc:docMk/>
            <pc:sldMk cId="2730007273" sldId="266"/>
            <ac:picMk id="3" creationId="{23DC7EE4-0983-4F9D-A20D-A7DE6A503DD7}"/>
          </ac:picMkLst>
        </pc:picChg>
        <pc:picChg chg="add mod">
          <ac:chgData name="Sarah Gothard" userId="0e53f415fda5f162" providerId="LiveId" clId="{F98AA0CA-2708-4839-BEB1-B1F2789F4DF7}" dt="2020-05-23T17:03:50.409" v="43" actId="1076"/>
          <ac:picMkLst>
            <pc:docMk/>
            <pc:sldMk cId="2730007273" sldId="266"/>
            <ac:picMk id="5" creationId="{83DB414C-1E5D-488C-8494-6E50A37A16B9}"/>
          </ac:picMkLst>
        </pc:picChg>
      </pc:sldChg>
      <pc:sldChg chg="addSp modSp add">
        <pc:chgData name="Sarah Gothard" userId="0e53f415fda5f162" providerId="LiveId" clId="{F98AA0CA-2708-4839-BEB1-B1F2789F4DF7}" dt="2020-05-23T16:59:35.757" v="21" actId="1076"/>
        <pc:sldMkLst>
          <pc:docMk/>
          <pc:sldMk cId="2817003250" sldId="267"/>
        </pc:sldMkLst>
        <pc:picChg chg="add mod">
          <ac:chgData name="Sarah Gothard" userId="0e53f415fda5f162" providerId="LiveId" clId="{F98AA0CA-2708-4839-BEB1-B1F2789F4DF7}" dt="2020-05-23T16:59:35.757" v="21" actId="1076"/>
          <ac:picMkLst>
            <pc:docMk/>
            <pc:sldMk cId="2817003250" sldId="267"/>
            <ac:picMk id="3" creationId="{8483DF7C-314C-421D-990B-872538988CA9}"/>
          </ac:picMkLst>
        </pc:picChg>
      </pc:sldChg>
      <pc:sldChg chg="addSp modSp add">
        <pc:chgData name="Sarah Gothard" userId="0e53f415fda5f162" providerId="LiveId" clId="{F98AA0CA-2708-4839-BEB1-B1F2789F4DF7}" dt="2020-05-23T17:02:23.848" v="37" actId="1076"/>
        <pc:sldMkLst>
          <pc:docMk/>
          <pc:sldMk cId="1043512551" sldId="268"/>
        </pc:sldMkLst>
        <pc:picChg chg="add mod">
          <ac:chgData name="Sarah Gothard" userId="0e53f415fda5f162" providerId="LiveId" clId="{F98AA0CA-2708-4839-BEB1-B1F2789F4DF7}" dt="2020-05-23T17:02:23.848" v="37" actId="1076"/>
          <ac:picMkLst>
            <pc:docMk/>
            <pc:sldMk cId="1043512551" sldId="268"/>
            <ac:picMk id="3" creationId="{77574327-3825-4263-879C-ABDD3F9BBA9B}"/>
          </ac:picMkLst>
        </pc:picChg>
      </pc:sldChg>
      <pc:sldChg chg="addSp modSp add">
        <pc:chgData name="Sarah Gothard" userId="0e53f415fda5f162" providerId="LiveId" clId="{F98AA0CA-2708-4839-BEB1-B1F2789F4DF7}" dt="2020-05-23T17:04:05.094" v="48" actId="1076"/>
        <pc:sldMkLst>
          <pc:docMk/>
          <pc:sldMk cId="536624748" sldId="269"/>
        </pc:sldMkLst>
        <pc:picChg chg="add mod">
          <ac:chgData name="Sarah Gothard" userId="0e53f415fda5f162" providerId="LiveId" clId="{F98AA0CA-2708-4839-BEB1-B1F2789F4DF7}" dt="2020-05-23T17:04:05.094" v="48" actId="1076"/>
          <ac:picMkLst>
            <pc:docMk/>
            <pc:sldMk cId="536624748" sldId="269"/>
            <ac:picMk id="3" creationId="{56316691-12E7-44A6-8321-788A4A30E64D}"/>
          </ac:picMkLst>
        </pc:picChg>
      </pc:sldChg>
      <pc:sldChg chg="addSp modSp add">
        <pc:chgData name="Sarah Gothard" userId="0e53f415fda5f162" providerId="LiveId" clId="{F98AA0CA-2708-4839-BEB1-B1F2789F4DF7}" dt="2020-05-23T17:00:31.154" v="27" actId="1076"/>
        <pc:sldMkLst>
          <pc:docMk/>
          <pc:sldMk cId="2421891661" sldId="270"/>
        </pc:sldMkLst>
        <pc:picChg chg="add mod">
          <ac:chgData name="Sarah Gothard" userId="0e53f415fda5f162" providerId="LiveId" clId="{F98AA0CA-2708-4839-BEB1-B1F2789F4DF7}" dt="2020-05-23T17:00:31.154" v="27" actId="1076"/>
          <ac:picMkLst>
            <pc:docMk/>
            <pc:sldMk cId="2421891661" sldId="270"/>
            <ac:picMk id="3" creationId="{C043852C-65D4-48EB-B629-39A43B17BB15}"/>
          </ac:picMkLst>
        </pc:picChg>
      </pc:sldChg>
      <pc:sldChg chg="addSp modSp add">
        <pc:chgData name="Sarah Gothard" userId="0e53f415fda5f162" providerId="LiveId" clId="{F98AA0CA-2708-4839-BEB1-B1F2789F4DF7}" dt="2020-05-23T17:03:22.917" v="40" actId="1076"/>
        <pc:sldMkLst>
          <pc:docMk/>
          <pc:sldMk cId="943652105" sldId="271"/>
        </pc:sldMkLst>
        <pc:picChg chg="add mod">
          <ac:chgData name="Sarah Gothard" userId="0e53f415fda5f162" providerId="LiveId" clId="{F98AA0CA-2708-4839-BEB1-B1F2789F4DF7}" dt="2020-05-23T17:03:22.917" v="40" actId="1076"/>
          <ac:picMkLst>
            <pc:docMk/>
            <pc:sldMk cId="943652105" sldId="271"/>
            <ac:picMk id="3" creationId="{9FE43E7B-4B25-47F7-8DF6-FD88BC5353A1}"/>
          </ac:picMkLst>
        </pc:picChg>
      </pc:sldChg>
      <pc:sldChg chg="addSp modSp add">
        <pc:chgData name="Sarah Gothard" userId="0e53f415fda5f162" providerId="LiveId" clId="{F98AA0CA-2708-4839-BEB1-B1F2789F4DF7}" dt="2020-05-23T17:04:16.091" v="51" actId="1076"/>
        <pc:sldMkLst>
          <pc:docMk/>
          <pc:sldMk cId="2721308120" sldId="272"/>
        </pc:sldMkLst>
        <pc:picChg chg="add mod">
          <ac:chgData name="Sarah Gothard" userId="0e53f415fda5f162" providerId="LiveId" clId="{F98AA0CA-2708-4839-BEB1-B1F2789F4DF7}" dt="2020-05-23T17:04:16.091" v="51" actId="1076"/>
          <ac:picMkLst>
            <pc:docMk/>
            <pc:sldMk cId="2721308120" sldId="272"/>
            <ac:picMk id="3" creationId="{E8A282AE-9166-4610-A6D1-6619F8779C11}"/>
          </ac:picMkLst>
        </pc:picChg>
      </pc:sldChg>
      <pc:sldChg chg="add del">
        <pc:chgData name="Sarah Gothard" userId="0e53f415fda5f162" providerId="LiveId" clId="{F98AA0CA-2708-4839-BEB1-B1F2789F4DF7}" dt="2020-05-23T17:04:43.998" v="53" actId="2696"/>
        <pc:sldMkLst>
          <pc:docMk/>
          <pc:sldMk cId="742243510" sldId="273"/>
        </pc:sldMkLst>
      </pc:sldChg>
      <pc:sldChg chg="add del">
        <pc:chgData name="Sarah Gothard" userId="0e53f415fda5f162" providerId="LiveId" clId="{F98AA0CA-2708-4839-BEB1-B1F2789F4DF7}" dt="2020-05-23T17:04:43.410" v="52" actId="2696"/>
        <pc:sldMkLst>
          <pc:docMk/>
          <pc:sldMk cId="3893156490"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5/23/2020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5/23/2020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5/23/2020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49CF9C-B02B-4E7B-B7BC-DF5A496D97A5}"/>
              </a:ext>
            </a:extLst>
          </p:cNvPr>
          <p:cNvPicPr>
            <a:picLocks noChangeAspect="1"/>
          </p:cNvPicPr>
          <p:nvPr/>
        </p:nvPicPr>
        <p:blipFill>
          <a:blip r:embed="rId3"/>
          <a:stretch>
            <a:fillRect/>
          </a:stretch>
        </p:blipFill>
        <p:spPr>
          <a:xfrm>
            <a:off x="833285" y="2758338"/>
            <a:ext cx="10500852" cy="134132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A282AE-9166-4610-A6D1-6619F8779C11}"/>
              </a:ext>
            </a:extLst>
          </p:cNvPr>
          <p:cNvPicPr>
            <a:picLocks noChangeAspect="1"/>
          </p:cNvPicPr>
          <p:nvPr/>
        </p:nvPicPr>
        <p:blipFill>
          <a:blip r:embed="rId2"/>
          <a:stretch>
            <a:fillRect/>
          </a:stretch>
        </p:blipFill>
        <p:spPr>
          <a:xfrm>
            <a:off x="639097" y="556135"/>
            <a:ext cx="10913806" cy="5745730"/>
          </a:xfrm>
          <a:prstGeom prst="rect">
            <a:avLst/>
          </a:prstGeom>
        </p:spPr>
      </p:pic>
    </p:spTree>
    <p:extLst>
      <p:ext uri="{BB962C8B-B14F-4D97-AF65-F5344CB8AC3E}">
        <p14:creationId xmlns:p14="http://schemas.microsoft.com/office/powerpoint/2010/main" val="272130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DC7EE4-0983-4F9D-A20D-A7DE6A503DD7}"/>
              </a:ext>
            </a:extLst>
          </p:cNvPr>
          <p:cNvPicPr>
            <a:picLocks noChangeAspect="1"/>
          </p:cNvPicPr>
          <p:nvPr/>
        </p:nvPicPr>
        <p:blipFill>
          <a:blip r:embed="rId2"/>
          <a:stretch>
            <a:fillRect/>
          </a:stretch>
        </p:blipFill>
        <p:spPr>
          <a:xfrm>
            <a:off x="530943" y="529178"/>
            <a:ext cx="11105535" cy="579964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BDF672-F39B-4900-8A5D-776C513CD8C5}"/>
              </a:ext>
            </a:extLst>
          </p:cNvPr>
          <p:cNvPicPr>
            <a:picLocks noChangeAspect="1"/>
          </p:cNvPicPr>
          <p:nvPr/>
        </p:nvPicPr>
        <p:blipFill>
          <a:blip r:embed="rId2"/>
          <a:stretch>
            <a:fillRect/>
          </a:stretch>
        </p:blipFill>
        <p:spPr>
          <a:xfrm>
            <a:off x="634183" y="2021963"/>
            <a:ext cx="10899056" cy="2784374"/>
          </a:xfrm>
          <a:prstGeom prst="rect">
            <a:avLst/>
          </a:prstGeom>
        </p:spPr>
      </p:pic>
    </p:spTree>
    <p:extLst>
      <p:ext uri="{BB962C8B-B14F-4D97-AF65-F5344CB8AC3E}">
        <p14:creationId xmlns:p14="http://schemas.microsoft.com/office/powerpoint/2010/main" val="426242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DB414C-1E5D-488C-8494-6E50A37A16B9}"/>
              </a:ext>
            </a:extLst>
          </p:cNvPr>
          <p:cNvPicPr>
            <a:picLocks noChangeAspect="1"/>
          </p:cNvPicPr>
          <p:nvPr/>
        </p:nvPicPr>
        <p:blipFill>
          <a:blip r:embed="rId2"/>
          <a:stretch>
            <a:fillRect/>
          </a:stretch>
        </p:blipFill>
        <p:spPr>
          <a:xfrm>
            <a:off x="744795" y="603401"/>
            <a:ext cx="10677832" cy="5621498"/>
          </a:xfrm>
          <a:prstGeom prst="rect">
            <a:avLst/>
          </a:prstGeom>
        </p:spPr>
      </p:pic>
    </p:spTree>
    <p:extLst>
      <p:ext uri="{BB962C8B-B14F-4D97-AF65-F5344CB8AC3E}">
        <p14:creationId xmlns:p14="http://schemas.microsoft.com/office/powerpoint/2010/main" val="273000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83DF7C-314C-421D-990B-872538988CA9}"/>
              </a:ext>
            </a:extLst>
          </p:cNvPr>
          <p:cNvPicPr>
            <a:picLocks noChangeAspect="1"/>
          </p:cNvPicPr>
          <p:nvPr/>
        </p:nvPicPr>
        <p:blipFill>
          <a:blip r:embed="rId2"/>
          <a:stretch>
            <a:fillRect/>
          </a:stretch>
        </p:blipFill>
        <p:spPr>
          <a:xfrm>
            <a:off x="625317" y="611246"/>
            <a:ext cx="10941366" cy="5605809"/>
          </a:xfrm>
          <a:prstGeom prst="rect">
            <a:avLst/>
          </a:prstGeom>
        </p:spPr>
      </p:pic>
    </p:spTree>
    <p:extLst>
      <p:ext uri="{BB962C8B-B14F-4D97-AF65-F5344CB8AC3E}">
        <p14:creationId xmlns:p14="http://schemas.microsoft.com/office/powerpoint/2010/main" val="281700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574327-3825-4263-879C-ABDD3F9BBA9B}"/>
              </a:ext>
            </a:extLst>
          </p:cNvPr>
          <p:cNvPicPr>
            <a:picLocks noChangeAspect="1"/>
          </p:cNvPicPr>
          <p:nvPr/>
        </p:nvPicPr>
        <p:blipFill>
          <a:blip r:embed="rId2"/>
          <a:stretch>
            <a:fillRect/>
          </a:stretch>
        </p:blipFill>
        <p:spPr>
          <a:xfrm>
            <a:off x="656305" y="2073577"/>
            <a:ext cx="10854811" cy="2681146"/>
          </a:xfrm>
          <a:prstGeom prst="rect">
            <a:avLst/>
          </a:prstGeom>
        </p:spPr>
      </p:pic>
    </p:spTree>
    <p:extLst>
      <p:ext uri="{BB962C8B-B14F-4D97-AF65-F5344CB8AC3E}">
        <p14:creationId xmlns:p14="http://schemas.microsoft.com/office/powerpoint/2010/main" val="104351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316691-12E7-44A6-8321-788A4A30E64D}"/>
              </a:ext>
            </a:extLst>
          </p:cNvPr>
          <p:cNvPicPr>
            <a:picLocks noChangeAspect="1"/>
          </p:cNvPicPr>
          <p:nvPr/>
        </p:nvPicPr>
        <p:blipFill>
          <a:blip r:embed="rId2"/>
          <a:stretch>
            <a:fillRect/>
          </a:stretch>
        </p:blipFill>
        <p:spPr>
          <a:xfrm>
            <a:off x="786580" y="633779"/>
            <a:ext cx="10618840" cy="5590441"/>
          </a:xfrm>
          <a:prstGeom prst="rect">
            <a:avLst/>
          </a:prstGeom>
        </p:spPr>
      </p:pic>
    </p:spTree>
    <p:extLst>
      <p:ext uri="{BB962C8B-B14F-4D97-AF65-F5344CB8AC3E}">
        <p14:creationId xmlns:p14="http://schemas.microsoft.com/office/powerpoint/2010/main" val="53662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43852C-65D4-48EB-B629-39A43B17BB15}"/>
              </a:ext>
            </a:extLst>
          </p:cNvPr>
          <p:cNvPicPr>
            <a:picLocks noChangeAspect="1"/>
          </p:cNvPicPr>
          <p:nvPr/>
        </p:nvPicPr>
        <p:blipFill>
          <a:blip r:embed="rId2"/>
          <a:stretch>
            <a:fillRect/>
          </a:stretch>
        </p:blipFill>
        <p:spPr>
          <a:xfrm>
            <a:off x="666135" y="624494"/>
            <a:ext cx="10859730" cy="5579311"/>
          </a:xfrm>
          <a:prstGeom prst="rect">
            <a:avLst/>
          </a:prstGeom>
        </p:spPr>
      </p:pic>
    </p:spTree>
    <p:extLst>
      <p:ext uri="{BB962C8B-B14F-4D97-AF65-F5344CB8AC3E}">
        <p14:creationId xmlns:p14="http://schemas.microsoft.com/office/powerpoint/2010/main" val="242189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FE43E7B-4B25-47F7-8DF6-FD88BC5353A1}"/>
              </a:ext>
            </a:extLst>
          </p:cNvPr>
          <p:cNvPicPr>
            <a:picLocks noChangeAspect="1"/>
          </p:cNvPicPr>
          <p:nvPr/>
        </p:nvPicPr>
        <p:blipFill>
          <a:blip r:embed="rId2"/>
          <a:stretch>
            <a:fillRect/>
          </a:stretch>
        </p:blipFill>
        <p:spPr>
          <a:xfrm>
            <a:off x="712838" y="2106953"/>
            <a:ext cx="10766323" cy="2644094"/>
          </a:xfrm>
          <a:prstGeom prst="rect">
            <a:avLst/>
          </a:prstGeom>
        </p:spPr>
      </p:pic>
    </p:spTree>
    <p:extLst>
      <p:ext uri="{BB962C8B-B14F-4D97-AF65-F5344CB8AC3E}">
        <p14:creationId xmlns:p14="http://schemas.microsoft.com/office/powerpoint/2010/main" val="943652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2020-05-23T17:04:51Z</dcterms:modified>
</cp:coreProperties>
</file>