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7" r:id="rId2"/>
    <p:sldId id="268" r:id="rId3"/>
    <p:sldId id="269" r:id="rId4"/>
    <p:sldId id="270" r:id="rId5"/>
    <p:sldId id="277" r:id="rId6"/>
    <p:sldId id="271" r:id="rId7"/>
    <p:sldId id="27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0D4939-6315-4604-8358-6B605240DD89}" v="6" dt="2021-04-25T11:42:04.831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A0D4939-6315-4604-8358-6B605240DD89}"/>
    <pc:docChg chg="undo custSel addSld delSld modSld sldOrd">
      <pc:chgData name="Sarah Gothard" userId="0e53f415fda5f162" providerId="LiveId" clId="{AA0D4939-6315-4604-8358-6B605240DD89}" dt="2021-04-25T11:46:08.486" v="46" actId="26606"/>
      <pc:docMkLst>
        <pc:docMk/>
      </pc:docMkLst>
      <pc:sldChg chg="addSp delSp modSp mod">
        <pc:chgData name="Sarah Gothard" userId="0e53f415fda5f162" providerId="LiveId" clId="{AA0D4939-6315-4604-8358-6B605240DD89}" dt="2021-04-25T11:41:59.072" v="6" actId="26606"/>
        <pc:sldMkLst>
          <pc:docMk/>
          <pc:sldMk cId="2211167003" sldId="257"/>
        </pc:sldMkLst>
        <pc:spChg chg="mod ord">
          <ac:chgData name="Sarah Gothard" userId="0e53f415fda5f162" providerId="LiveId" clId="{AA0D4939-6315-4604-8358-6B605240DD89}" dt="2021-04-25T11:41:59.072" v="6" actId="26606"/>
          <ac:spMkLst>
            <pc:docMk/>
            <pc:sldMk cId="2211167003" sldId="257"/>
            <ac:spMk id="5" creationId="{B35277B3-F2AB-47E8-A410-E4DFF7CB251C}"/>
          </ac:spMkLst>
        </pc:spChg>
        <pc:spChg chg="add del">
          <ac:chgData name="Sarah Gothard" userId="0e53f415fda5f162" providerId="LiveId" clId="{AA0D4939-6315-4604-8358-6B605240DD89}" dt="2021-04-25T11:41:59.072" v="6" actId="26606"/>
          <ac:spMkLst>
            <pc:docMk/>
            <pc:sldMk cId="2211167003" sldId="257"/>
            <ac:spMk id="45" creationId="{32BC26D8-82FB-445E-AA49-62A77D7C1EE0}"/>
          </ac:spMkLst>
        </pc:spChg>
        <pc:spChg chg="add del">
          <ac:chgData name="Sarah Gothard" userId="0e53f415fda5f162" providerId="LiveId" clId="{AA0D4939-6315-4604-8358-6B605240DD89}" dt="2021-04-25T11:41:59.072" v="6" actId="26606"/>
          <ac:spMkLst>
            <pc:docMk/>
            <pc:sldMk cId="2211167003" sldId="257"/>
            <ac:spMk id="47" creationId="{CB44330D-EA18-4254-AA95-EB49948539B8}"/>
          </ac:spMkLst>
        </pc:spChg>
        <pc:spChg chg="add">
          <ac:chgData name="Sarah Gothard" userId="0e53f415fda5f162" providerId="LiveId" clId="{AA0D4939-6315-4604-8358-6B605240DD89}" dt="2021-04-25T11:41:59.072" v="6" actId="26606"/>
          <ac:spMkLst>
            <pc:docMk/>
            <pc:sldMk cId="2211167003" sldId="257"/>
            <ac:spMk id="52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1:59.072" v="6" actId="26606"/>
          <ac:spMkLst>
            <pc:docMk/>
            <pc:sldMk cId="2211167003" sldId="257"/>
            <ac:spMk id="54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1:59.072" v="6" actId="26606"/>
          <ac:picMkLst>
            <pc:docMk/>
            <pc:sldMk cId="2211167003" sldId="257"/>
            <ac:picMk id="3" creationId="{E2090927-84C9-4790-BA03-FEB1A2E5EA32}"/>
          </ac:picMkLst>
        </pc:picChg>
        <pc:picChg chg="del">
          <ac:chgData name="Sarah Gothard" userId="0e53f415fda5f162" providerId="LiveId" clId="{AA0D4939-6315-4604-8358-6B605240DD89}" dt="2021-04-25T11:41:13.593" v="0" actId="478"/>
          <ac:picMkLst>
            <pc:docMk/>
            <pc:sldMk cId="2211167003" sldId="257"/>
            <ac:picMk id="4" creationId="{DCAD04AB-12FA-4D3A-B691-E98B459401D1}"/>
          </ac:picMkLst>
        </pc:picChg>
      </pc:sldChg>
      <pc:sldChg chg="addSp delSp modSp mod">
        <pc:chgData name="Sarah Gothard" userId="0e53f415fda5f162" providerId="LiveId" clId="{AA0D4939-6315-4604-8358-6B605240DD89}" dt="2021-04-25T11:42:52.343" v="21" actId="26606"/>
        <pc:sldMkLst>
          <pc:docMk/>
          <pc:sldMk cId="911269808" sldId="268"/>
        </pc:sldMkLst>
        <pc:spChg chg="ord">
          <ac:chgData name="Sarah Gothard" userId="0e53f415fda5f162" providerId="LiveId" clId="{AA0D4939-6315-4604-8358-6B605240DD89}" dt="2021-04-25T11:42:52.343" v="21" actId="26606"/>
          <ac:spMkLst>
            <pc:docMk/>
            <pc:sldMk cId="911269808" sldId="268"/>
            <ac:spMk id="4" creationId="{734DF08B-C78F-4DB2-8B25-0250E898880A}"/>
          </ac:spMkLst>
        </pc:spChg>
        <pc:spChg chg="del">
          <ac:chgData name="Sarah Gothard" userId="0e53f415fda5f162" providerId="LiveId" clId="{AA0D4939-6315-4604-8358-6B605240DD89}" dt="2021-04-25T11:42:52.343" v="21" actId="26606"/>
          <ac:spMkLst>
            <pc:docMk/>
            <pc:sldMk cId="911269808" sldId="268"/>
            <ac:spMk id="44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52.343" v="21" actId="26606"/>
          <ac:spMkLst>
            <pc:docMk/>
            <pc:sldMk cId="911269808" sldId="268"/>
            <ac:spMk id="46" creationId="{CB44330D-EA18-4254-AA95-EB49948539B8}"/>
          </ac:spMkLst>
        </pc:spChg>
        <pc:spChg chg="add">
          <ac:chgData name="Sarah Gothard" userId="0e53f415fda5f162" providerId="LiveId" clId="{AA0D4939-6315-4604-8358-6B605240DD89}" dt="2021-04-25T11:42:52.343" v="21" actId="26606"/>
          <ac:spMkLst>
            <pc:docMk/>
            <pc:sldMk cId="911269808" sldId="268"/>
            <ac:spMk id="51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2:52.343" v="21" actId="26606"/>
          <ac:spMkLst>
            <pc:docMk/>
            <pc:sldMk cId="911269808" sldId="268"/>
            <ac:spMk id="53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2:52.343" v="21" actId="26606"/>
          <ac:picMkLst>
            <pc:docMk/>
            <pc:sldMk cId="911269808" sldId="268"/>
            <ac:picMk id="3" creationId="{10A8D360-96B9-4142-B5C8-A26D5B9B09CC}"/>
          </ac:picMkLst>
        </pc:picChg>
        <pc:picChg chg="del">
          <ac:chgData name="Sarah Gothard" userId="0e53f415fda5f162" providerId="LiveId" clId="{AA0D4939-6315-4604-8358-6B605240DD89}" dt="2021-04-25T11:41:14.944" v="1" actId="478"/>
          <ac:picMkLst>
            <pc:docMk/>
            <pc:sldMk cId="911269808" sldId="268"/>
            <ac:picMk id="5" creationId="{188ED87E-59E6-42B0-989F-D2F7D5D2B6C2}"/>
          </ac:picMkLst>
        </pc:picChg>
      </pc:sldChg>
      <pc:sldChg chg="addSp delSp modSp mod">
        <pc:chgData name="Sarah Gothard" userId="0e53f415fda5f162" providerId="LiveId" clId="{AA0D4939-6315-4604-8358-6B605240DD89}" dt="2021-04-25T11:46:00.612" v="40" actId="26606"/>
        <pc:sldMkLst>
          <pc:docMk/>
          <pc:sldMk cId="907074124" sldId="269"/>
        </pc:sldMkLst>
        <pc:spChg chg="ord">
          <ac:chgData name="Sarah Gothard" userId="0e53f415fda5f162" providerId="LiveId" clId="{AA0D4939-6315-4604-8358-6B605240DD89}" dt="2021-04-25T11:46:00.612" v="40" actId="26606"/>
          <ac:spMkLst>
            <pc:docMk/>
            <pc:sldMk cId="907074124" sldId="269"/>
            <ac:spMk id="4" creationId="{734DF08B-C78F-4DB2-8B25-0250E898880A}"/>
          </ac:spMkLst>
        </pc:spChg>
        <pc:spChg chg="del">
          <ac:chgData name="Sarah Gothard" userId="0e53f415fda5f162" providerId="LiveId" clId="{AA0D4939-6315-4604-8358-6B605240DD89}" dt="2021-04-25T11:43:36.303" v="25" actId="26606"/>
          <ac:spMkLst>
            <pc:docMk/>
            <pc:sldMk cId="907074124" sldId="269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3:36.303" v="25" actId="26606"/>
          <ac:spMkLst>
            <pc:docMk/>
            <pc:sldMk cId="907074124" sldId="269"/>
            <ac:spMk id="11" creationId="{CB44330D-EA18-4254-AA95-EB49948539B8}"/>
          </ac:spMkLst>
        </pc:spChg>
        <pc:spChg chg="add del">
          <ac:chgData name="Sarah Gothard" userId="0e53f415fda5f162" providerId="LiveId" clId="{AA0D4939-6315-4604-8358-6B605240DD89}" dt="2021-04-25T11:46:00.612" v="40" actId="26606"/>
          <ac:spMkLst>
            <pc:docMk/>
            <pc:sldMk cId="907074124" sldId="269"/>
            <ac:spMk id="16" creationId="{32BC26D8-82FB-445E-AA49-62A77D7C1EE0}"/>
          </ac:spMkLst>
        </pc:spChg>
        <pc:spChg chg="add del">
          <ac:chgData name="Sarah Gothard" userId="0e53f415fda5f162" providerId="LiveId" clId="{AA0D4939-6315-4604-8358-6B605240DD89}" dt="2021-04-25T11:46:00.612" v="40" actId="26606"/>
          <ac:spMkLst>
            <pc:docMk/>
            <pc:sldMk cId="907074124" sldId="269"/>
            <ac:spMk id="18" creationId="{CB44330D-EA18-4254-AA95-EB49948539B8}"/>
          </ac:spMkLst>
        </pc:spChg>
        <pc:spChg chg="add">
          <ac:chgData name="Sarah Gothard" userId="0e53f415fda5f162" providerId="LiveId" clId="{AA0D4939-6315-4604-8358-6B605240DD89}" dt="2021-04-25T11:46:00.612" v="40" actId="26606"/>
          <ac:spMkLst>
            <pc:docMk/>
            <pc:sldMk cId="907074124" sldId="269"/>
            <ac:spMk id="23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6:00.612" v="40" actId="26606"/>
          <ac:spMkLst>
            <pc:docMk/>
            <pc:sldMk cId="907074124" sldId="269"/>
            <ac:spMk id="25" creationId="{CB44330D-EA18-4254-AA95-EB49948539B8}"/>
          </ac:spMkLst>
        </pc:spChg>
        <pc:picChg chg="del">
          <ac:chgData name="Sarah Gothard" userId="0e53f415fda5f162" providerId="LiveId" clId="{AA0D4939-6315-4604-8358-6B605240DD89}" dt="2021-04-25T11:41:16.371" v="2" actId="478"/>
          <ac:picMkLst>
            <pc:docMk/>
            <pc:sldMk cId="907074124" sldId="269"/>
            <ac:picMk id="3" creationId="{E85A1C14-AE3B-492D-BEA6-745FE5C952D6}"/>
          </ac:picMkLst>
        </pc:picChg>
        <pc:picChg chg="add del">
          <ac:chgData name="Sarah Gothard" userId="0e53f415fda5f162" providerId="LiveId" clId="{AA0D4939-6315-4604-8358-6B605240DD89}" dt="2021-04-25T11:43:33.645" v="23" actId="478"/>
          <ac:picMkLst>
            <pc:docMk/>
            <pc:sldMk cId="907074124" sldId="269"/>
            <ac:picMk id="5" creationId="{A6BF1CF5-1579-42D7-AB88-20D475C0DB2C}"/>
          </ac:picMkLst>
        </pc:picChg>
        <pc:picChg chg="add del mod">
          <ac:chgData name="Sarah Gothard" userId="0e53f415fda5f162" providerId="LiveId" clId="{AA0D4939-6315-4604-8358-6B605240DD89}" dt="2021-04-25T11:45:58.798" v="38" actId="478"/>
          <ac:picMkLst>
            <pc:docMk/>
            <pc:sldMk cId="907074124" sldId="269"/>
            <ac:picMk id="7" creationId="{4317F9D9-C7F0-46D5-8026-D3A3A7F9756B}"/>
          </ac:picMkLst>
        </pc:picChg>
        <pc:picChg chg="add mod">
          <ac:chgData name="Sarah Gothard" userId="0e53f415fda5f162" providerId="LiveId" clId="{AA0D4939-6315-4604-8358-6B605240DD89}" dt="2021-04-25T11:46:00.612" v="40" actId="26606"/>
          <ac:picMkLst>
            <pc:docMk/>
            <pc:sldMk cId="907074124" sldId="269"/>
            <ac:picMk id="10" creationId="{C0C6566D-2021-40D7-B970-69D868C8030C}"/>
          </ac:picMkLst>
        </pc:picChg>
      </pc:sldChg>
      <pc:sldChg chg="addSp delSp modSp add mod ord setBg delDesignElem">
        <pc:chgData name="Sarah Gothard" userId="0e53f415fda5f162" providerId="LiveId" clId="{AA0D4939-6315-4604-8358-6B605240DD89}" dt="2021-04-25T11:44:38.050" v="34" actId="26606"/>
        <pc:sldMkLst>
          <pc:docMk/>
          <pc:sldMk cId="120902919" sldId="270"/>
        </pc:sldMkLst>
        <pc:spChg chg="ord">
          <ac:chgData name="Sarah Gothard" userId="0e53f415fda5f162" providerId="LiveId" clId="{AA0D4939-6315-4604-8358-6B605240DD89}" dt="2021-04-25T11:44:38.050" v="34" actId="26606"/>
          <ac:spMkLst>
            <pc:docMk/>
            <pc:sldMk cId="120902919" sldId="270"/>
            <ac:spMk id="4" creationId="{734DF08B-C78F-4DB2-8B25-0250E898880A}"/>
          </ac:spMkLst>
        </pc:spChg>
        <pc:spChg chg="add">
          <ac:chgData name="Sarah Gothard" userId="0e53f415fda5f162" providerId="LiveId" clId="{AA0D4939-6315-4604-8358-6B605240DD89}" dt="2021-04-25T11:44:38.050" v="34" actId="26606"/>
          <ac:spMkLst>
            <pc:docMk/>
            <pc:sldMk cId="120902919" sldId="270"/>
            <ac:spMk id="6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4:38.050" v="34" actId="26606"/>
          <ac:spMkLst>
            <pc:docMk/>
            <pc:sldMk cId="120902919" sldId="270"/>
            <ac:spMk id="7" creationId="{CB44330D-EA18-4254-AA95-EB49948539B8}"/>
          </ac:spMkLst>
        </pc:spChg>
        <pc:spChg chg="del">
          <ac:chgData name="Sarah Gothard" userId="0e53f415fda5f162" providerId="LiveId" clId="{AA0D4939-6315-4604-8358-6B605240DD89}" dt="2021-04-25T11:42:04.109" v="9"/>
          <ac:spMkLst>
            <pc:docMk/>
            <pc:sldMk cId="120902919" sldId="270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109" v="9"/>
          <ac:spMkLst>
            <pc:docMk/>
            <pc:sldMk cId="120902919" sldId="270"/>
            <ac:spMk id="11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4:38.050" v="34" actId="26606"/>
          <ac:picMkLst>
            <pc:docMk/>
            <pc:sldMk cId="120902919" sldId="270"/>
            <ac:picMk id="3" creationId="{D4465C40-8A59-4998-A386-1727D7B9DD6E}"/>
          </ac:picMkLst>
        </pc:picChg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1836412175" sldId="270"/>
        </pc:sldMkLst>
      </pc:sldChg>
      <pc:sldChg chg="addSp delSp modSp add mod ord setBg delDesignElem">
        <pc:chgData name="Sarah Gothard" userId="0e53f415fda5f162" providerId="LiveId" clId="{AA0D4939-6315-4604-8358-6B605240DD89}" dt="2021-04-25T11:45:20.992" v="37" actId="27614"/>
        <pc:sldMkLst>
          <pc:docMk/>
          <pc:sldMk cId="2877665920" sldId="271"/>
        </pc:sldMkLst>
        <pc:spChg chg="ord">
          <ac:chgData name="Sarah Gothard" userId="0e53f415fda5f162" providerId="LiveId" clId="{AA0D4939-6315-4604-8358-6B605240DD89}" dt="2021-04-25T11:45:19.104" v="36" actId="26606"/>
          <ac:spMkLst>
            <pc:docMk/>
            <pc:sldMk cId="2877665920" sldId="271"/>
            <ac:spMk id="4" creationId="{734DF08B-C78F-4DB2-8B25-0250E898880A}"/>
          </ac:spMkLst>
        </pc:spChg>
        <pc:spChg chg="add">
          <ac:chgData name="Sarah Gothard" userId="0e53f415fda5f162" providerId="LiveId" clId="{AA0D4939-6315-4604-8358-6B605240DD89}" dt="2021-04-25T11:45:19.104" v="36" actId="26606"/>
          <ac:spMkLst>
            <pc:docMk/>
            <pc:sldMk cId="2877665920" sldId="271"/>
            <ac:spMk id="6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5:19.104" v="36" actId="26606"/>
          <ac:spMkLst>
            <pc:docMk/>
            <pc:sldMk cId="2877665920" sldId="271"/>
            <ac:spMk id="7" creationId="{CB44330D-EA18-4254-AA95-EB49948539B8}"/>
          </ac:spMkLst>
        </pc:spChg>
        <pc:spChg chg="del">
          <ac:chgData name="Sarah Gothard" userId="0e53f415fda5f162" providerId="LiveId" clId="{AA0D4939-6315-4604-8358-6B605240DD89}" dt="2021-04-25T11:42:04.245" v="11"/>
          <ac:spMkLst>
            <pc:docMk/>
            <pc:sldMk cId="2877665920" sldId="271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245" v="11"/>
          <ac:spMkLst>
            <pc:docMk/>
            <pc:sldMk cId="2877665920" sldId="271"/>
            <ac:spMk id="11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5:20.992" v="37" actId="27614"/>
          <ac:picMkLst>
            <pc:docMk/>
            <pc:sldMk cId="2877665920" sldId="271"/>
            <ac:picMk id="3" creationId="{9D5E19E6-FC57-4F58-99FD-C1DCDA9E6FDB}"/>
          </ac:picMkLst>
        </pc:picChg>
      </pc:sldChg>
      <pc:sldChg chg="delSp add del setBg delDesignElem">
        <pc:chgData name="Sarah Gothard" userId="0e53f415fda5f162" providerId="LiveId" clId="{AA0D4939-6315-4604-8358-6B605240DD89}" dt="2021-04-25T11:43:52.076" v="32" actId="47"/>
        <pc:sldMkLst>
          <pc:docMk/>
          <pc:sldMk cId="3536321138" sldId="272"/>
        </pc:sldMkLst>
        <pc:spChg chg="del">
          <ac:chgData name="Sarah Gothard" userId="0e53f415fda5f162" providerId="LiveId" clId="{AA0D4939-6315-4604-8358-6B605240DD89}" dt="2021-04-25T11:42:04.392" v="13"/>
          <ac:spMkLst>
            <pc:docMk/>
            <pc:sldMk cId="3536321138" sldId="272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392" v="13"/>
          <ac:spMkLst>
            <pc:docMk/>
            <pc:sldMk cId="3536321138" sldId="272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AA0D4939-6315-4604-8358-6B605240DD89}" dt="2021-04-25T11:43:52.076" v="32" actId="47"/>
        <pc:sldMkLst>
          <pc:docMk/>
          <pc:sldMk cId="614813975" sldId="273"/>
        </pc:sldMkLst>
        <pc:spChg chg="del">
          <ac:chgData name="Sarah Gothard" userId="0e53f415fda5f162" providerId="LiveId" clId="{AA0D4939-6315-4604-8358-6B605240DD89}" dt="2021-04-25T11:42:04.536" v="15"/>
          <ac:spMkLst>
            <pc:docMk/>
            <pc:sldMk cId="614813975" sldId="273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536" v="15"/>
          <ac:spMkLst>
            <pc:docMk/>
            <pc:sldMk cId="614813975" sldId="273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AA0D4939-6315-4604-8358-6B605240DD89}" dt="2021-04-25T11:43:52.076" v="32" actId="47"/>
        <pc:sldMkLst>
          <pc:docMk/>
          <pc:sldMk cId="1970795737" sldId="274"/>
        </pc:sldMkLst>
        <pc:spChg chg="del">
          <ac:chgData name="Sarah Gothard" userId="0e53f415fda5f162" providerId="LiveId" clId="{AA0D4939-6315-4604-8358-6B605240DD89}" dt="2021-04-25T11:42:04.667" v="17"/>
          <ac:spMkLst>
            <pc:docMk/>
            <pc:sldMk cId="1970795737" sldId="274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667" v="17"/>
          <ac:spMkLst>
            <pc:docMk/>
            <pc:sldMk cId="1970795737" sldId="274"/>
            <ac:spMk id="11" creationId="{CB44330D-EA18-4254-AA95-EB49948539B8}"/>
          </ac:spMkLst>
        </pc:spChg>
      </pc:sldChg>
      <pc:sldChg chg="delSp add del setBg delDesignElem">
        <pc:chgData name="Sarah Gothard" userId="0e53f415fda5f162" providerId="LiveId" clId="{AA0D4939-6315-4604-8358-6B605240DD89}" dt="2021-04-25T11:43:52.076" v="32" actId="47"/>
        <pc:sldMkLst>
          <pc:docMk/>
          <pc:sldMk cId="3954771809" sldId="275"/>
        </pc:sldMkLst>
        <pc:spChg chg="del">
          <ac:chgData name="Sarah Gothard" userId="0e53f415fda5f162" providerId="LiveId" clId="{AA0D4939-6315-4604-8358-6B605240DD89}" dt="2021-04-25T11:42:04.831" v="19"/>
          <ac:spMkLst>
            <pc:docMk/>
            <pc:sldMk cId="3954771809" sldId="275"/>
            <ac:spMk id="9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2:04.831" v="19"/>
          <ac:spMkLst>
            <pc:docMk/>
            <pc:sldMk cId="3954771809" sldId="275"/>
            <ac:spMk id="11" creationId="{CB44330D-EA18-4254-AA95-EB49948539B8}"/>
          </ac:spMkLst>
        </pc:spChg>
      </pc:sldChg>
      <pc:sldChg chg="addSp delSp modSp add mod">
        <pc:chgData name="Sarah Gothard" userId="0e53f415fda5f162" providerId="LiveId" clId="{AA0D4939-6315-4604-8358-6B605240DD89}" dt="2021-04-25T11:46:08.486" v="46" actId="26606"/>
        <pc:sldMkLst>
          <pc:docMk/>
          <pc:sldMk cId="454438894" sldId="276"/>
        </pc:sldMkLst>
        <pc:spChg chg="ord">
          <ac:chgData name="Sarah Gothard" userId="0e53f415fda5f162" providerId="LiveId" clId="{AA0D4939-6315-4604-8358-6B605240DD89}" dt="2021-04-25T11:46:08.486" v="46" actId="26606"/>
          <ac:spMkLst>
            <pc:docMk/>
            <pc:sldMk cId="454438894" sldId="276"/>
            <ac:spMk id="4" creationId="{734DF08B-C78F-4DB2-8B25-0250E898880A}"/>
          </ac:spMkLst>
        </pc:spChg>
        <pc:spChg chg="del">
          <ac:chgData name="Sarah Gothard" userId="0e53f415fda5f162" providerId="LiveId" clId="{AA0D4939-6315-4604-8358-6B605240DD89}" dt="2021-04-25T11:46:08.486" v="46" actId="26606"/>
          <ac:spMkLst>
            <pc:docMk/>
            <pc:sldMk cId="454438894" sldId="276"/>
            <ac:spMk id="16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6:08.486" v="46" actId="26606"/>
          <ac:spMkLst>
            <pc:docMk/>
            <pc:sldMk cId="454438894" sldId="276"/>
            <ac:spMk id="18" creationId="{CB44330D-EA18-4254-AA95-EB49948539B8}"/>
          </ac:spMkLst>
        </pc:spChg>
        <pc:spChg chg="add">
          <ac:chgData name="Sarah Gothard" userId="0e53f415fda5f162" providerId="LiveId" clId="{AA0D4939-6315-4604-8358-6B605240DD89}" dt="2021-04-25T11:46:08.486" v="46" actId="26606"/>
          <ac:spMkLst>
            <pc:docMk/>
            <pc:sldMk cId="454438894" sldId="276"/>
            <ac:spMk id="23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6:08.486" v="46" actId="26606"/>
          <ac:spMkLst>
            <pc:docMk/>
            <pc:sldMk cId="454438894" sldId="276"/>
            <ac:spMk id="25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6:08.486" v="46" actId="26606"/>
          <ac:picMkLst>
            <pc:docMk/>
            <pc:sldMk cId="454438894" sldId="276"/>
            <ac:picMk id="3" creationId="{C5C2858F-39E9-4B75-A020-868C73729290}"/>
          </ac:picMkLst>
        </pc:picChg>
        <pc:picChg chg="del">
          <ac:chgData name="Sarah Gothard" userId="0e53f415fda5f162" providerId="LiveId" clId="{AA0D4939-6315-4604-8358-6B605240DD89}" dt="2021-04-25T11:46:06.527" v="44" actId="478"/>
          <ac:picMkLst>
            <pc:docMk/>
            <pc:sldMk cId="454438894" sldId="276"/>
            <ac:picMk id="7" creationId="{4317F9D9-C7F0-46D5-8026-D3A3A7F9756B}"/>
          </ac:picMkLst>
        </pc:picChg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711761602" sldId="276"/>
        </pc:sldMkLst>
      </pc:sldChg>
      <pc:sldChg chg="addSp delSp modSp add mod">
        <pc:chgData name="Sarah Gothard" userId="0e53f415fda5f162" providerId="LiveId" clId="{AA0D4939-6315-4604-8358-6B605240DD89}" dt="2021-04-25T11:46:04.213" v="43" actId="26606"/>
        <pc:sldMkLst>
          <pc:docMk/>
          <pc:sldMk cId="3084259410" sldId="277"/>
        </pc:sldMkLst>
        <pc:spChg chg="ord">
          <ac:chgData name="Sarah Gothard" userId="0e53f415fda5f162" providerId="LiveId" clId="{AA0D4939-6315-4604-8358-6B605240DD89}" dt="2021-04-25T11:46:04.213" v="43" actId="26606"/>
          <ac:spMkLst>
            <pc:docMk/>
            <pc:sldMk cId="3084259410" sldId="277"/>
            <ac:spMk id="4" creationId="{734DF08B-C78F-4DB2-8B25-0250E898880A}"/>
          </ac:spMkLst>
        </pc:spChg>
        <pc:spChg chg="del">
          <ac:chgData name="Sarah Gothard" userId="0e53f415fda5f162" providerId="LiveId" clId="{AA0D4939-6315-4604-8358-6B605240DD89}" dt="2021-04-25T11:46:04.213" v="43" actId="26606"/>
          <ac:spMkLst>
            <pc:docMk/>
            <pc:sldMk cId="3084259410" sldId="277"/>
            <ac:spMk id="16" creationId="{32BC26D8-82FB-445E-AA49-62A77D7C1EE0}"/>
          </ac:spMkLst>
        </pc:spChg>
        <pc:spChg chg="del">
          <ac:chgData name="Sarah Gothard" userId="0e53f415fda5f162" providerId="LiveId" clId="{AA0D4939-6315-4604-8358-6B605240DD89}" dt="2021-04-25T11:46:04.213" v="43" actId="26606"/>
          <ac:spMkLst>
            <pc:docMk/>
            <pc:sldMk cId="3084259410" sldId="277"/>
            <ac:spMk id="18" creationId="{CB44330D-EA18-4254-AA95-EB49948539B8}"/>
          </ac:spMkLst>
        </pc:spChg>
        <pc:spChg chg="add">
          <ac:chgData name="Sarah Gothard" userId="0e53f415fda5f162" providerId="LiveId" clId="{AA0D4939-6315-4604-8358-6B605240DD89}" dt="2021-04-25T11:46:04.213" v="43" actId="26606"/>
          <ac:spMkLst>
            <pc:docMk/>
            <pc:sldMk cId="3084259410" sldId="277"/>
            <ac:spMk id="23" creationId="{32BC26D8-82FB-445E-AA49-62A77D7C1EE0}"/>
          </ac:spMkLst>
        </pc:spChg>
        <pc:spChg chg="add">
          <ac:chgData name="Sarah Gothard" userId="0e53f415fda5f162" providerId="LiveId" clId="{AA0D4939-6315-4604-8358-6B605240DD89}" dt="2021-04-25T11:46:04.213" v="43" actId="26606"/>
          <ac:spMkLst>
            <pc:docMk/>
            <pc:sldMk cId="3084259410" sldId="277"/>
            <ac:spMk id="25" creationId="{CB44330D-EA18-4254-AA95-EB49948539B8}"/>
          </ac:spMkLst>
        </pc:spChg>
        <pc:picChg chg="add mod">
          <ac:chgData name="Sarah Gothard" userId="0e53f415fda5f162" providerId="LiveId" clId="{AA0D4939-6315-4604-8358-6B605240DD89}" dt="2021-04-25T11:46:04.213" v="43" actId="26606"/>
          <ac:picMkLst>
            <pc:docMk/>
            <pc:sldMk cId="3084259410" sldId="277"/>
            <ac:picMk id="3" creationId="{C94611F8-6E32-40A1-AAA3-D9FF618C8993}"/>
          </ac:picMkLst>
        </pc:picChg>
        <pc:picChg chg="del">
          <ac:chgData name="Sarah Gothard" userId="0e53f415fda5f162" providerId="LiveId" clId="{AA0D4939-6315-4604-8358-6B605240DD89}" dt="2021-04-25T11:46:02.641" v="41" actId="478"/>
          <ac:picMkLst>
            <pc:docMk/>
            <pc:sldMk cId="3084259410" sldId="277"/>
            <ac:picMk id="7" creationId="{4317F9D9-C7F0-46D5-8026-D3A3A7F9756B}"/>
          </ac:picMkLst>
        </pc:picChg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4026808342" sldId="277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1573547539" sldId="278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1505980432" sldId="280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3400850179" sldId="281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2145528432" sldId="282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1222742652" sldId="283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1172175308" sldId="284"/>
        </pc:sldMkLst>
      </pc:sldChg>
      <pc:sldChg chg="del">
        <pc:chgData name="Sarah Gothard" userId="0e53f415fda5f162" providerId="LiveId" clId="{AA0D4939-6315-4604-8358-6B605240DD89}" dt="2021-04-25T11:42:01.324" v="7" actId="47"/>
        <pc:sldMkLst>
          <pc:docMk/>
          <pc:sldMk cId="3403572407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4/25/2021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4/25/2021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4/25/2021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4/25/2021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4/25/2021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4/25/2021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4/25/2021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090927-84C9-4790-BA03-FEB1A2E5EA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0A8D360-96B9-4142-B5C8-A26D5B9B09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1269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C6566D-2021-40D7-B970-69D868C80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707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465C40-8A59-4998-A386-1727D7B9D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0902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94611F8-6E32-40A1-AAA3-D9FF618C89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08425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D5E19E6-FC57-4F58-99FD-C1DCDA9E6F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77665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C2858F-39E9-4B75-A020-868C73729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54438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7</cp:revision>
  <dcterms:created xsi:type="dcterms:W3CDTF">2019-10-03T18:26:20Z</dcterms:created>
  <dcterms:modified xsi:type="dcterms:W3CDTF">2021-04-25T11:46:10Z</dcterms:modified>
</cp:coreProperties>
</file>