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5"/>
  </p:notesMasterIdLst>
  <p:handoutMasterIdLst>
    <p:handoutMasterId r:id="rId16"/>
  </p:handoutMasterIdLst>
  <p:sldIdLst>
    <p:sldId id="256" r:id="rId2"/>
    <p:sldId id="278" r:id="rId3"/>
    <p:sldId id="280" r:id="rId4"/>
    <p:sldId id="279" r:id="rId5"/>
    <p:sldId id="281" r:id="rId6"/>
    <p:sldId id="282" r:id="rId7"/>
    <p:sldId id="283" r:id="rId8"/>
    <p:sldId id="285" r:id="rId9"/>
    <p:sldId id="284" r:id="rId10"/>
    <p:sldId id="286" r:id="rId11"/>
    <p:sldId id="289" r:id="rId12"/>
    <p:sldId id="288" r:id="rId13"/>
    <p:sldId id="28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4" d="100"/>
          <a:sy n="64" d="100"/>
        </p:scale>
        <p:origin x="44" y="12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2/14/2023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2/13/2023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0F729D-6C9F-49F3-BE02-6CFA87704072}" type="datetime1">
              <a:rPr lang="en-US" smtClean="0"/>
              <a:t>2/13/2023</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F2B08A-5A69-45E0-A1B3-C9D48D843CC4}" type="datetime1">
              <a:rPr lang="en-US" smtClean="0"/>
              <a:t>2/13/2023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5DEA2E-BA8D-4C71-B291-C7445DAB1CCC}" type="datetime1">
              <a:rPr lang="en-US" smtClean="0"/>
              <a:t>2/13/2023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271DA-BE8F-41A9-A57B-957188FF5913}" type="datetime1">
              <a:rPr lang="en-US" smtClean="0"/>
              <a:t>2/13/2023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C632B-6DCE-4E36-8CA5-C060D5267CD9}" type="datetime1">
              <a:rPr lang="en-US" smtClean="0"/>
              <a:t>2/13/2023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98862-0EA2-4B05-BFE8-8BCF27AE6D3F}" type="datetime1">
              <a:rPr lang="en-US" smtClean="0"/>
              <a:t>2/13/2023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9C82A8-9B10-4138-A50D-0B785A89BAF9}" type="datetime1">
              <a:rPr lang="en-US" smtClean="0"/>
              <a:t>2/13/2023</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1CEE72-9938-4344-AA4D-2AEFC65B9676}" type="datetime1">
              <a:rPr lang="en-US" smtClean="0"/>
              <a:t>2/13/2023</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7CD62-C762-410B-B221-6FB2056202D7}" type="datetime1">
              <a:rPr lang="en-US" smtClean="0"/>
              <a:t>2/13/2023</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617FA-E2C3-4352-B7E3-2346BC0F325C}" type="datetime1">
              <a:rPr lang="en-US" smtClean="0"/>
              <a:t>2/13/2023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F40821-5BF9-4EBD-907B-86E5A2FE7284}" type="datetime1">
              <a:rPr lang="en-US" smtClean="0"/>
              <a:t>2/13/2023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78A31-8164-47CC-A621-41A18C4993A3}" type="datetime1">
              <a:rPr lang="en-US" smtClean="0"/>
              <a:t>2/13/2023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3" name="Rectangle 18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Shape&#10;&#10;Description automatically generated with medium confidence">
            <a:extLst>
              <a:ext uri="{FF2B5EF4-FFF2-40B4-BE49-F238E27FC236}">
                <a16:creationId xmlns:a16="http://schemas.microsoft.com/office/drawing/2014/main" id="{B7BE7FA5-EBC5-C7F4-31AD-DE0A7BE2AF48}"/>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endParaRPr lang="en-US" kern="1200" dirty="0">
              <a:solidFill>
                <a:srgbClr val="FFFFFF"/>
              </a:solidFill>
              <a:latin typeface="+mn-lt"/>
              <a:ea typeface="+mn-ea"/>
              <a:cs typeface="+mn-cs"/>
            </a:endParaRP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Content Placeholder 11">
            <a:extLst>
              <a:ext uri="{FF2B5EF4-FFF2-40B4-BE49-F238E27FC236}">
                <a16:creationId xmlns:a16="http://schemas.microsoft.com/office/drawing/2014/main" id="{1A71EE2A-3ABD-7C72-8723-B0F06A26471C}"/>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65D6551E-D45C-B33E-F25B-B2A7FF63C1F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58197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F026637-E152-409F-4545-0D0BB744C61F}"/>
              </a:ext>
            </a:extLst>
          </p:cNvPr>
          <p:cNvPicPr>
            <a:picLocks noGrp="1" noChangeAspect="1"/>
          </p:cNvPicPr>
          <p:nvPr>
            <p:ph idx="1"/>
          </p:nvPr>
        </p:nvPicPr>
        <p:blipFill>
          <a:blip r:embed="rId2"/>
          <a:stretch>
            <a:fillRect/>
          </a:stretch>
        </p:blipFill>
        <p:spPr>
          <a:xfrm>
            <a:off x="643467" y="702733"/>
            <a:ext cx="10905066" cy="5452533"/>
          </a:xfrm>
          <a:prstGeom prst="rect">
            <a:avLst/>
          </a:prstGeom>
        </p:spPr>
      </p:pic>
      <p:sp>
        <p:nvSpPr>
          <p:cNvPr id="4" name="Footer Placeholder 3">
            <a:extLst>
              <a:ext uri="{FF2B5EF4-FFF2-40B4-BE49-F238E27FC236}">
                <a16:creationId xmlns:a16="http://schemas.microsoft.com/office/drawing/2014/main" id="{265FC0F1-127A-5BA2-AA9A-15994F82781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31259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Shape&#10;&#10;Description automatically generated with medium confidence">
            <a:extLst>
              <a:ext uri="{FF2B5EF4-FFF2-40B4-BE49-F238E27FC236}">
                <a16:creationId xmlns:a16="http://schemas.microsoft.com/office/drawing/2014/main" id="{B47F8671-CAC2-3A6E-E6F3-0C52ECB94D77}"/>
              </a:ext>
            </a:extLst>
          </p:cNvPr>
          <p:cNvPicPr>
            <a:picLocks noChangeAspect="1"/>
          </p:cNvPicPr>
          <p:nvPr/>
        </p:nvPicPr>
        <p:blipFill>
          <a:blip r:embed="rId2"/>
          <a:stretch>
            <a:fillRect/>
          </a:stretch>
        </p:blipFill>
        <p:spPr>
          <a:xfrm>
            <a:off x="643467" y="1547877"/>
            <a:ext cx="10905066" cy="3762246"/>
          </a:xfrm>
          <a:prstGeom prst="rect">
            <a:avLst/>
          </a:prstGeom>
        </p:spPr>
      </p:pic>
      <p:sp>
        <p:nvSpPr>
          <p:cNvPr id="4" name="Footer Placeholder 3">
            <a:extLst>
              <a:ext uri="{FF2B5EF4-FFF2-40B4-BE49-F238E27FC236}">
                <a16:creationId xmlns:a16="http://schemas.microsoft.com/office/drawing/2014/main" id="{2018FF50-E6BD-DA73-C3E1-485B030966C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77757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Content Placeholder 11">
            <a:extLst>
              <a:ext uri="{FF2B5EF4-FFF2-40B4-BE49-F238E27FC236}">
                <a16:creationId xmlns:a16="http://schemas.microsoft.com/office/drawing/2014/main" id="{1A71EE2A-3ABD-7C72-8723-B0F06A26471C}"/>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65D6551E-D45C-B33E-F25B-B2A7FF63C1F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47455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Content Placeholder 11" descr="Shape&#10;&#10;Description automatically generated with medium confidence">
            <a:extLst>
              <a:ext uri="{FF2B5EF4-FFF2-40B4-BE49-F238E27FC236}">
                <a16:creationId xmlns:a16="http://schemas.microsoft.com/office/drawing/2014/main" id="{B5119F23-DD83-C9A9-0131-5E17D045BC7A}"/>
              </a:ext>
            </a:extLst>
          </p:cNvPr>
          <p:cNvPicPr>
            <a:picLocks noGrp="1" noChangeAspect="1"/>
          </p:cNvPicPr>
          <p:nvPr>
            <p:ph idx="1"/>
          </p:nvPr>
        </p:nvPicPr>
        <p:blipFill>
          <a:blip r:embed="rId2"/>
          <a:stretch>
            <a:fillRect/>
          </a:stretch>
        </p:blipFill>
        <p:spPr>
          <a:xfrm>
            <a:off x="713327" y="643467"/>
            <a:ext cx="10765346" cy="5571066"/>
          </a:xfrm>
          <a:prstGeom prst="rect">
            <a:avLst/>
          </a:prstGeom>
        </p:spPr>
      </p:pic>
      <p:sp>
        <p:nvSpPr>
          <p:cNvPr id="4" name="Footer Placeholder 3">
            <a:extLst>
              <a:ext uri="{FF2B5EF4-FFF2-40B4-BE49-F238E27FC236}">
                <a16:creationId xmlns:a16="http://schemas.microsoft.com/office/drawing/2014/main" id="{1625373F-DD2B-AF83-5EBE-B4318EBA8D1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37939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1625373F-DD2B-AF83-5EBE-B4318EBA8D1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pic>
        <p:nvPicPr>
          <p:cNvPr id="5" name="Picture 4">
            <a:extLst>
              <a:ext uri="{FF2B5EF4-FFF2-40B4-BE49-F238E27FC236}">
                <a16:creationId xmlns:a16="http://schemas.microsoft.com/office/drawing/2014/main" id="{33C8C493-C972-E1EB-A913-A60A991347B3}"/>
              </a:ext>
            </a:extLst>
          </p:cNvPr>
          <p:cNvPicPr>
            <a:picLocks noChangeAspect="1"/>
          </p:cNvPicPr>
          <p:nvPr/>
        </p:nvPicPr>
        <p:blipFill>
          <a:blip r:embed="rId2"/>
          <a:stretch>
            <a:fillRect/>
          </a:stretch>
        </p:blipFill>
        <p:spPr>
          <a:xfrm>
            <a:off x="729664" y="1375217"/>
            <a:ext cx="10732671" cy="4107566"/>
          </a:xfrm>
          <a:prstGeom prst="rect">
            <a:avLst/>
          </a:prstGeom>
        </p:spPr>
      </p:pic>
    </p:spTree>
    <p:extLst>
      <p:ext uri="{BB962C8B-B14F-4D97-AF65-F5344CB8AC3E}">
        <p14:creationId xmlns:p14="http://schemas.microsoft.com/office/powerpoint/2010/main" val="1435637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Content Placeholder 11">
            <a:extLst>
              <a:ext uri="{FF2B5EF4-FFF2-40B4-BE49-F238E27FC236}">
                <a16:creationId xmlns:a16="http://schemas.microsoft.com/office/drawing/2014/main" id="{1A71EE2A-3ABD-7C72-8723-B0F06A26471C}"/>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65D6551E-D45C-B33E-F25B-B2A7FF63C1F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37492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F7532ED0-4A4A-64DC-D795-68647D955AC2}"/>
              </a:ext>
            </a:extLst>
          </p:cNvPr>
          <p:cNvPicPr>
            <a:picLocks noGrp="1" noChangeAspect="1"/>
          </p:cNvPicPr>
          <p:nvPr>
            <p:ph idx="1"/>
          </p:nvPr>
        </p:nvPicPr>
        <p:blipFill>
          <a:blip r:embed="rId2"/>
          <a:stretch>
            <a:fillRect/>
          </a:stretch>
        </p:blipFill>
        <p:spPr>
          <a:xfrm>
            <a:off x="643467" y="661839"/>
            <a:ext cx="10905066" cy="5534321"/>
          </a:xfrm>
          <a:prstGeom prst="rect">
            <a:avLst/>
          </a:prstGeom>
        </p:spPr>
      </p:pic>
      <p:sp>
        <p:nvSpPr>
          <p:cNvPr id="4" name="Footer Placeholder 3">
            <a:extLst>
              <a:ext uri="{FF2B5EF4-FFF2-40B4-BE49-F238E27FC236}">
                <a16:creationId xmlns:a16="http://schemas.microsoft.com/office/drawing/2014/main" id="{784907BA-2027-1CBC-7EAA-F0E7446B577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88650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C97CB63-EF06-3B36-CC9F-E8848EE748BC}"/>
              </a:ext>
            </a:extLst>
          </p:cNvPr>
          <p:cNvPicPr>
            <a:picLocks noGrp="1" noChangeAspect="1"/>
          </p:cNvPicPr>
          <p:nvPr>
            <p:ph idx="1"/>
          </p:nvPr>
        </p:nvPicPr>
        <p:blipFill>
          <a:blip r:embed="rId2"/>
          <a:stretch>
            <a:fillRect/>
          </a:stretch>
        </p:blipFill>
        <p:spPr>
          <a:xfrm>
            <a:off x="643467" y="1629665"/>
            <a:ext cx="10905066" cy="3598670"/>
          </a:xfrm>
          <a:prstGeom prst="rect">
            <a:avLst/>
          </a:prstGeom>
        </p:spPr>
      </p:pic>
      <p:sp>
        <p:nvSpPr>
          <p:cNvPr id="4" name="Footer Placeholder 3">
            <a:extLst>
              <a:ext uri="{FF2B5EF4-FFF2-40B4-BE49-F238E27FC236}">
                <a16:creationId xmlns:a16="http://schemas.microsoft.com/office/drawing/2014/main" id="{F797F1A0-16FA-9914-2365-C32AF76B554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08695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Content Placeholder 11">
            <a:extLst>
              <a:ext uri="{FF2B5EF4-FFF2-40B4-BE49-F238E27FC236}">
                <a16:creationId xmlns:a16="http://schemas.microsoft.com/office/drawing/2014/main" id="{1A71EE2A-3ABD-7C72-8723-B0F06A26471C}"/>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65D6551E-D45C-B33E-F25B-B2A7FF63C1F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64342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97297F6-C57F-F3F9-A144-0FA0565C8DDA}"/>
              </a:ext>
            </a:extLst>
          </p:cNvPr>
          <p:cNvPicPr>
            <a:picLocks noGrp="1" noChangeAspect="1"/>
          </p:cNvPicPr>
          <p:nvPr>
            <p:ph idx="1"/>
          </p:nvPr>
        </p:nvPicPr>
        <p:blipFill>
          <a:blip r:embed="rId2"/>
          <a:stretch>
            <a:fillRect/>
          </a:stretch>
        </p:blipFill>
        <p:spPr>
          <a:xfrm>
            <a:off x="643467" y="702733"/>
            <a:ext cx="10905066" cy="5452533"/>
          </a:xfrm>
          <a:prstGeom prst="rect">
            <a:avLst/>
          </a:prstGeom>
        </p:spPr>
      </p:pic>
      <p:sp>
        <p:nvSpPr>
          <p:cNvPr id="4" name="Footer Placeholder 3">
            <a:extLst>
              <a:ext uri="{FF2B5EF4-FFF2-40B4-BE49-F238E27FC236}">
                <a16:creationId xmlns:a16="http://schemas.microsoft.com/office/drawing/2014/main" id="{7C4E5430-F410-8689-1EE7-FCEDFF9B098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03332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ACC33386-6B4B-82B6-6447-D2C8EB1DF0E0}"/>
              </a:ext>
            </a:extLst>
          </p:cNvPr>
          <p:cNvPicPr>
            <a:picLocks noGrp="1" noChangeAspect="1"/>
          </p:cNvPicPr>
          <p:nvPr>
            <p:ph idx="1"/>
          </p:nvPr>
        </p:nvPicPr>
        <p:blipFill>
          <a:blip r:embed="rId2"/>
          <a:stretch>
            <a:fillRect/>
          </a:stretch>
        </p:blipFill>
        <p:spPr>
          <a:xfrm>
            <a:off x="643467" y="1643296"/>
            <a:ext cx="10905066" cy="3571408"/>
          </a:xfrm>
          <a:prstGeom prst="rect">
            <a:avLst/>
          </a:prstGeom>
        </p:spPr>
      </p:pic>
      <p:sp>
        <p:nvSpPr>
          <p:cNvPr id="4" name="Footer Placeholder 3">
            <a:extLst>
              <a:ext uri="{FF2B5EF4-FFF2-40B4-BE49-F238E27FC236}">
                <a16:creationId xmlns:a16="http://schemas.microsoft.com/office/drawing/2014/main" id="{E57620A1-E3DA-3E8D-B1E8-2910BA9777D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239975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1623</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40</cp:revision>
  <dcterms:created xsi:type="dcterms:W3CDTF">2019-09-28T20:24:12Z</dcterms:created>
  <dcterms:modified xsi:type="dcterms:W3CDTF">2023-02-14T21:19:36Z</dcterms:modified>
</cp:coreProperties>
</file>