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8" r:id="rId2"/>
    <p:sldId id="257" r:id="rId3"/>
    <p:sldId id="259" r:id="rId4"/>
    <p:sldId id="273" r:id="rId5"/>
    <p:sldId id="269" r:id="rId6"/>
    <p:sldId id="272" r:id="rId7"/>
    <p:sldId id="270" r:id="rId8"/>
    <p:sldId id="267" r:id="rId9"/>
    <p:sldId id="271"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5ED8EA6-0CD6-4FD3-A558-F2E9911A580E}" v="8" dt="2022-07-25T14:16:04.1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0421" autoAdjust="0"/>
  </p:normalViewPr>
  <p:slideViewPr>
    <p:cSldViewPr snapToGrid="0">
      <p:cViewPr varScale="1">
        <p:scale>
          <a:sx n="64" d="100"/>
          <a:sy n="64" d="100"/>
        </p:scale>
        <p:origin x="52" y="1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B5ED8EA6-0CD6-4FD3-A558-F2E9911A580E}"/>
    <pc:docChg chg="undo custSel addSld delSld modSld sldOrd">
      <pc:chgData name="Sarah Gothard" userId="0e53f415fda5f162" providerId="LiveId" clId="{B5ED8EA6-0CD6-4FD3-A558-F2E9911A580E}" dt="2022-07-25T14:17:26.505" v="148" actId="20577"/>
      <pc:docMkLst>
        <pc:docMk/>
      </pc:docMkLst>
      <pc:sldChg chg="addSp delSp modSp mod">
        <pc:chgData name="Sarah Gothard" userId="0e53f415fda5f162" providerId="LiveId" clId="{B5ED8EA6-0CD6-4FD3-A558-F2E9911A580E}" dt="2022-07-25T13:50:27.151" v="7" actId="26606"/>
        <pc:sldMkLst>
          <pc:docMk/>
          <pc:sldMk cId="638189088" sldId="257"/>
        </pc:sldMkLst>
        <pc:spChg chg="add del mod">
          <ac:chgData name="Sarah Gothard" userId="0e53f415fda5f162" providerId="LiveId" clId="{B5ED8EA6-0CD6-4FD3-A558-F2E9911A580E}" dt="2022-07-25T13:50:27.151" v="7" actId="26606"/>
          <ac:spMkLst>
            <pc:docMk/>
            <pc:sldMk cId="638189088" sldId="257"/>
            <ac:spMk id="3" creationId="{01E97E30-D0DC-4D16-BF33-83C0DDFA7823}"/>
          </ac:spMkLst>
        </pc:spChg>
        <pc:spChg chg="ord">
          <ac:chgData name="Sarah Gothard" userId="0e53f415fda5f162" providerId="LiveId" clId="{B5ED8EA6-0CD6-4FD3-A558-F2E9911A580E}" dt="2022-07-25T13:50:27.151" v="7" actId="26606"/>
          <ac:spMkLst>
            <pc:docMk/>
            <pc:sldMk cId="638189088" sldId="257"/>
            <ac:spMk id="7" creationId="{827F51BA-DEE9-4559-A5E9-20E9BF190359}"/>
          </ac:spMkLst>
        </pc:spChg>
        <pc:spChg chg="del">
          <ac:chgData name="Sarah Gothard" userId="0e53f415fda5f162" providerId="LiveId" clId="{B5ED8EA6-0CD6-4FD3-A558-F2E9911A580E}" dt="2022-07-25T13:50:27.151" v="7" actId="26606"/>
          <ac:spMkLst>
            <pc:docMk/>
            <pc:sldMk cId="638189088" sldId="257"/>
            <ac:spMk id="37" creationId="{32BC26D8-82FB-445E-AA49-62A77D7C1EE0}"/>
          </ac:spMkLst>
        </pc:spChg>
        <pc:spChg chg="del">
          <ac:chgData name="Sarah Gothard" userId="0e53f415fda5f162" providerId="LiveId" clId="{B5ED8EA6-0CD6-4FD3-A558-F2E9911A580E}" dt="2022-07-25T13:50:27.151" v="7" actId="26606"/>
          <ac:spMkLst>
            <pc:docMk/>
            <pc:sldMk cId="638189088" sldId="257"/>
            <ac:spMk id="39" creationId="{CB44330D-EA18-4254-AA95-EB49948539B8}"/>
          </ac:spMkLst>
        </pc:spChg>
        <pc:spChg chg="add">
          <ac:chgData name="Sarah Gothard" userId="0e53f415fda5f162" providerId="LiveId" clId="{B5ED8EA6-0CD6-4FD3-A558-F2E9911A580E}" dt="2022-07-25T13:50:27.151" v="7" actId="26606"/>
          <ac:spMkLst>
            <pc:docMk/>
            <pc:sldMk cId="638189088" sldId="257"/>
            <ac:spMk id="44" creationId="{32BC26D8-82FB-445E-AA49-62A77D7C1EE0}"/>
          </ac:spMkLst>
        </pc:spChg>
        <pc:spChg chg="add">
          <ac:chgData name="Sarah Gothard" userId="0e53f415fda5f162" providerId="LiveId" clId="{B5ED8EA6-0CD6-4FD3-A558-F2E9911A580E}" dt="2022-07-25T13:50:27.151" v="7" actId="26606"/>
          <ac:spMkLst>
            <pc:docMk/>
            <pc:sldMk cId="638189088" sldId="257"/>
            <ac:spMk id="46" creationId="{CB44330D-EA18-4254-AA95-EB49948539B8}"/>
          </ac:spMkLst>
        </pc:spChg>
        <pc:picChg chg="del">
          <ac:chgData name="Sarah Gothard" userId="0e53f415fda5f162" providerId="LiveId" clId="{B5ED8EA6-0CD6-4FD3-A558-F2E9911A580E}" dt="2022-07-25T13:49:16.491" v="3" actId="478"/>
          <ac:picMkLst>
            <pc:docMk/>
            <pc:sldMk cId="638189088" sldId="257"/>
            <ac:picMk id="5" creationId="{87F4E2EE-3AF7-4058-B770-2323805383C9}"/>
          </ac:picMkLst>
        </pc:picChg>
        <pc:picChg chg="add del">
          <ac:chgData name="Sarah Gothard" userId="0e53f415fda5f162" providerId="LiveId" clId="{B5ED8EA6-0CD6-4FD3-A558-F2E9911A580E}" dt="2022-07-25T13:49:20.340" v="5" actId="22"/>
          <ac:picMkLst>
            <pc:docMk/>
            <pc:sldMk cId="638189088" sldId="257"/>
            <ac:picMk id="6" creationId="{34DE533C-F702-41D6-A892-A7D763C5C4A0}"/>
          </ac:picMkLst>
        </pc:picChg>
        <pc:picChg chg="add mod">
          <ac:chgData name="Sarah Gothard" userId="0e53f415fda5f162" providerId="LiveId" clId="{B5ED8EA6-0CD6-4FD3-A558-F2E9911A580E}" dt="2022-07-25T13:50:27.151" v="7" actId="26606"/>
          <ac:picMkLst>
            <pc:docMk/>
            <pc:sldMk cId="638189088" sldId="257"/>
            <ac:picMk id="9" creationId="{47FFB2B0-68DC-44F0-A952-AF1C03C06ABF}"/>
          </ac:picMkLst>
        </pc:picChg>
      </pc:sldChg>
      <pc:sldChg chg="addSp delSp modSp mod">
        <pc:chgData name="Sarah Gothard" userId="0e53f415fda5f162" providerId="LiveId" clId="{B5ED8EA6-0CD6-4FD3-A558-F2E9911A580E}" dt="2022-07-25T13:48:05.939" v="2" actId="26606"/>
        <pc:sldMkLst>
          <pc:docMk/>
          <pc:sldMk cId="4161162085" sldId="258"/>
        </pc:sldMkLst>
        <pc:spChg chg="ord">
          <ac:chgData name="Sarah Gothard" userId="0e53f415fda5f162" providerId="LiveId" clId="{B5ED8EA6-0CD6-4FD3-A558-F2E9911A580E}" dt="2022-07-25T13:48:05.939" v="2" actId="26606"/>
          <ac:spMkLst>
            <pc:docMk/>
            <pc:sldMk cId="4161162085" sldId="258"/>
            <ac:spMk id="5" creationId="{3EFA0E5A-5805-4880-B545-05931A47CB8A}"/>
          </ac:spMkLst>
        </pc:spChg>
        <pc:spChg chg="del">
          <ac:chgData name="Sarah Gothard" userId="0e53f415fda5f162" providerId="LiveId" clId="{B5ED8EA6-0CD6-4FD3-A558-F2E9911A580E}" dt="2022-07-25T13:48:05.939" v="2" actId="26606"/>
          <ac:spMkLst>
            <pc:docMk/>
            <pc:sldMk cId="4161162085" sldId="258"/>
            <ac:spMk id="39" creationId="{32BC26D8-82FB-445E-AA49-62A77D7C1EE0}"/>
          </ac:spMkLst>
        </pc:spChg>
        <pc:spChg chg="del">
          <ac:chgData name="Sarah Gothard" userId="0e53f415fda5f162" providerId="LiveId" clId="{B5ED8EA6-0CD6-4FD3-A558-F2E9911A580E}" dt="2022-07-25T13:48:05.939" v="2" actId="26606"/>
          <ac:spMkLst>
            <pc:docMk/>
            <pc:sldMk cId="4161162085" sldId="258"/>
            <ac:spMk id="41" creationId="{CB44330D-EA18-4254-AA95-EB49948539B8}"/>
          </ac:spMkLst>
        </pc:spChg>
        <pc:spChg chg="add">
          <ac:chgData name="Sarah Gothard" userId="0e53f415fda5f162" providerId="LiveId" clId="{B5ED8EA6-0CD6-4FD3-A558-F2E9911A580E}" dt="2022-07-25T13:48:05.939" v="2" actId="26606"/>
          <ac:spMkLst>
            <pc:docMk/>
            <pc:sldMk cId="4161162085" sldId="258"/>
            <ac:spMk id="46" creationId="{32BC26D8-82FB-445E-AA49-62A77D7C1EE0}"/>
          </ac:spMkLst>
        </pc:spChg>
        <pc:spChg chg="add">
          <ac:chgData name="Sarah Gothard" userId="0e53f415fda5f162" providerId="LiveId" clId="{B5ED8EA6-0CD6-4FD3-A558-F2E9911A580E}" dt="2022-07-25T13:48:05.939" v="2" actId="26606"/>
          <ac:spMkLst>
            <pc:docMk/>
            <pc:sldMk cId="4161162085" sldId="258"/>
            <ac:spMk id="48" creationId="{CB44330D-EA18-4254-AA95-EB49948539B8}"/>
          </ac:spMkLst>
        </pc:spChg>
        <pc:picChg chg="del">
          <ac:chgData name="Sarah Gothard" userId="0e53f415fda5f162" providerId="LiveId" clId="{B5ED8EA6-0CD6-4FD3-A558-F2E9911A580E}" dt="2022-07-25T13:48:01.492" v="0" actId="478"/>
          <ac:picMkLst>
            <pc:docMk/>
            <pc:sldMk cId="4161162085" sldId="258"/>
            <ac:picMk id="3" creationId="{CD65F309-5798-40CB-ACAE-FCF640E9299F}"/>
          </ac:picMkLst>
        </pc:picChg>
        <pc:picChg chg="add mod">
          <ac:chgData name="Sarah Gothard" userId="0e53f415fda5f162" providerId="LiveId" clId="{B5ED8EA6-0CD6-4FD3-A558-F2E9911A580E}" dt="2022-07-25T13:48:05.939" v="2" actId="26606"/>
          <ac:picMkLst>
            <pc:docMk/>
            <pc:sldMk cId="4161162085" sldId="258"/>
            <ac:picMk id="4" creationId="{CC8E1B30-7AF0-4A98-BC23-8F37567780CB}"/>
          </ac:picMkLst>
        </pc:picChg>
      </pc:sldChg>
      <pc:sldChg chg="del">
        <pc:chgData name="Sarah Gothard" userId="0e53f415fda5f162" providerId="LiveId" clId="{B5ED8EA6-0CD6-4FD3-A558-F2E9911A580E}" dt="2022-07-25T13:50:30.398" v="8" actId="47"/>
        <pc:sldMkLst>
          <pc:docMk/>
          <pc:sldMk cId="2236508648" sldId="259"/>
        </pc:sldMkLst>
      </pc:sldChg>
      <pc:sldChg chg="addSp delSp modSp new mod setBg">
        <pc:chgData name="Sarah Gothard" userId="0e53f415fda5f162" providerId="LiveId" clId="{B5ED8EA6-0CD6-4FD3-A558-F2E9911A580E}" dt="2022-07-25T13:55:23.624" v="12" actId="27614"/>
        <pc:sldMkLst>
          <pc:docMk/>
          <pc:sldMk cId="4270881108" sldId="259"/>
        </pc:sldMkLst>
        <pc:spChg chg="del">
          <ac:chgData name="Sarah Gothard" userId="0e53f415fda5f162" providerId="LiveId" clId="{B5ED8EA6-0CD6-4FD3-A558-F2E9911A580E}" dt="2022-07-25T13:55:20.376" v="11" actId="26606"/>
          <ac:spMkLst>
            <pc:docMk/>
            <pc:sldMk cId="4270881108" sldId="259"/>
            <ac:spMk id="2" creationId="{BDBBB94B-83E1-4642-BCD9-ACB98A42103C}"/>
          </ac:spMkLst>
        </pc:spChg>
        <pc:spChg chg="del">
          <ac:chgData name="Sarah Gothard" userId="0e53f415fda5f162" providerId="LiveId" clId="{B5ED8EA6-0CD6-4FD3-A558-F2E9911A580E}" dt="2022-07-25T13:55:20.376" v="11" actId="26606"/>
          <ac:spMkLst>
            <pc:docMk/>
            <pc:sldMk cId="4270881108" sldId="259"/>
            <ac:spMk id="3" creationId="{1C2C4AD7-22ED-46AA-A800-4F724A0C86DF}"/>
          </ac:spMkLst>
        </pc:spChg>
        <pc:spChg chg="mod ord">
          <ac:chgData name="Sarah Gothard" userId="0e53f415fda5f162" providerId="LiveId" clId="{B5ED8EA6-0CD6-4FD3-A558-F2E9911A580E}" dt="2022-07-25T13:55:20.376" v="11" actId="26606"/>
          <ac:spMkLst>
            <pc:docMk/>
            <pc:sldMk cId="4270881108" sldId="259"/>
            <ac:spMk id="4" creationId="{F9FA4624-6417-4DE8-9178-669A66866EC2}"/>
          </ac:spMkLst>
        </pc:spChg>
        <pc:spChg chg="add">
          <ac:chgData name="Sarah Gothard" userId="0e53f415fda5f162" providerId="LiveId" clId="{B5ED8EA6-0CD6-4FD3-A558-F2E9911A580E}" dt="2022-07-25T13:55:20.376" v="11" actId="26606"/>
          <ac:spMkLst>
            <pc:docMk/>
            <pc:sldMk cId="4270881108" sldId="259"/>
            <ac:spMk id="11" creationId="{32BC26D8-82FB-445E-AA49-62A77D7C1EE0}"/>
          </ac:spMkLst>
        </pc:spChg>
        <pc:spChg chg="add">
          <ac:chgData name="Sarah Gothard" userId="0e53f415fda5f162" providerId="LiveId" clId="{B5ED8EA6-0CD6-4FD3-A558-F2E9911A580E}" dt="2022-07-25T13:55:20.376" v="11" actId="26606"/>
          <ac:spMkLst>
            <pc:docMk/>
            <pc:sldMk cId="4270881108" sldId="259"/>
            <ac:spMk id="13" creationId="{CB44330D-EA18-4254-AA95-EB49948539B8}"/>
          </ac:spMkLst>
        </pc:spChg>
        <pc:picChg chg="add mod">
          <ac:chgData name="Sarah Gothard" userId="0e53f415fda5f162" providerId="LiveId" clId="{B5ED8EA6-0CD6-4FD3-A558-F2E9911A580E}" dt="2022-07-25T13:55:23.624" v="12" actId="27614"/>
          <ac:picMkLst>
            <pc:docMk/>
            <pc:sldMk cId="4270881108" sldId="259"/>
            <ac:picMk id="6" creationId="{DD2D0DF9-67DF-4B4D-A3C4-2388B11CAD2C}"/>
          </ac:picMkLst>
        </pc:picChg>
      </pc:sldChg>
      <pc:sldChg chg="add mod ord modShow">
        <pc:chgData name="Sarah Gothard" userId="0e53f415fda5f162" providerId="LiveId" clId="{B5ED8EA6-0CD6-4FD3-A558-F2E9911A580E}" dt="2022-07-25T14:00:50.347" v="25"/>
        <pc:sldMkLst>
          <pc:docMk/>
          <pc:sldMk cId="1815575271" sldId="260"/>
        </pc:sldMkLst>
      </pc:sldChg>
      <pc:sldChg chg="del">
        <pc:chgData name="Sarah Gothard" userId="0e53f415fda5f162" providerId="LiveId" clId="{B5ED8EA6-0CD6-4FD3-A558-F2E9911A580E}" dt="2022-07-25T13:50:30.398" v="8" actId="47"/>
        <pc:sldMkLst>
          <pc:docMk/>
          <pc:sldMk cId="4053760898" sldId="260"/>
        </pc:sldMkLst>
      </pc:sldChg>
      <pc:sldChg chg="addSp delSp modSp add mod">
        <pc:chgData name="Sarah Gothard" userId="0e53f415fda5f162" providerId="LiveId" clId="{B5ED8EA6-0CD6-4FD3-A558-F2E9911A580E}" dt="2022-07-25T14:15:59.684" v="69" actId="21"/>
        <pc:sldMkLst>
          <pc:docMk/>
          <pc:sldMk cId="1650187666" sldId="261"/>
        </pc:sldMkLst>
        <pc:picChg chg="add del mod">
          <ac:chgData name="Sarah Gothard" userId="0e53f415fda5f162" providerId="LiveId" clId="{B5ED8EA6-0CD6-4FD3-A558-F2E9911A580E}" dt="2022-07-25T14:15:19.160" v="62" actId="21"/>
          <ac:picMkLst>
            <pc:docMk/>
            <pc:sldMk cId="1650187666" sldId="261"/>
            <ac:picMk id="3" creationId="{F2DCDE4F-BD09-43E4-823B-AE65A2FB1200}"/>
          </ac:picMkLst>
        </pc:picChg>
        <pc:picChg chg="add del">
          <ac:chgData name="Sarah Gothard" userId="0e53f415fda5f162" providerId="LiveId" clId="{B5ED8EA6-0CD6-4FD3-A558-F2E9911A580E}" dt="2022-07-25T14:15:02.281" v="59" actId="22"/>
          <ac:picMkLst>
            <pc:docMk/>
            <pc:sldMk cId="1650187666" sldId="261"/>
            <ac:picMk id="7" creationId="{1714BD07-E4CE-4F47-8E93-9D3E5DECEAE1}"/>
          </ac:picMkLst>
        </pc:picChg>
        <pc:picChg chg="add del mod">
          <ac:chgData name="Sarah Gothard" userId="0e53f415fda5f162" providerId="LiveId" clId="{B5ED8EA6-0CD6-4FD3-A558-F2E9911A580E}" dt="2022-07-25T14:15:59.684" v="69" actId="21"/>
          <ac:picMkLst>
            <pc:docMk/>
            <pc:sldMk cId="1650187666" sldId="261"/>
            <ac:picMk id="10" creationId="{BDC73A72-7A19-4491-9E6E-966A8E89739F}"/>
          </ac:picMkLst>
        </pc:picChg>
      </pc:sldChg>
      <pc:sldChg chg="del">
        <pc:chgData name="Sarah Gothard" userId="0e53f415fda5f162" providerId="LiveId" clId="{B5ED8EA6-0CD6-4FD3-A558-F2E9911A580E}" dt="2022-07-25T13:50:30.398" v="8" actId="47"/>
        <pc:sldMkLst>
          <pc:docMk/>
          <pc:sldMk cId="3441010596" sldId="261"/>
        </pc:sldMkLst>
      </pc:sldChg>
      <pc:sldChg chg="del">
        <pc:chgData name="Sarah Gothard" userId="0e53f415fda5f162" providerId="LiveId" clId="{B5ED8EA6-0CD6-4FD3-A558-F2E9911A580E}" dt="2022-07-25T13:50:30.398" v="8" actId="47"/>
        <pc:sldMkLst>
          <pc:docMk/>
          <pc:sldMk cId="1285951383" sldId="262"/>
        </pc:sldMkLst>
      </pc:sldChg>
      <pc:sldChg chg="addSp delSp modSp add mod">
        <pc:chgData name="Sarah Gothard" userId="0e53f415fda5f162" providerId="LiveId" clId="{B5ED8EA6-0CD6-4FD3-A558-F2E9911A580E}" dt="2022-07-25T14:15:23.136" v="64"/>
        <pc:sldMkLst>
          <pc:docMk/>
          <pc:sldMk cId="3916999931" sldId="262"/>
        </pc:sldMkLst>
        <pc:picChg chg="add del mod">
          <ac:chgData name="Sarah Gothard" userId="0e53f415fda5f162" providerId="LiveId" clId="{B5ED8EA6-0CD6-4FD3-A558-F2E9911A580E}" dt="2022-07-25T14:11:05.359" v="48" actId="21"/>
          <ac:picMkLst>
            <pc:docMk/>
            <pc:sldMk cId="3916999931" sldId="262"/>
            <ac:picMk id="3" creationId="{E018CEE2-017B-478D-ACDA-0818C63532B7}"/>
          </ac:picMkLst>
        </pc:picChg>
        <pc:picChg chg="add del mod">
          <ac:chgData name="Sarah Gothard" userId="0e53f415fda5f162" providerId="LiveId" clId="{B5ED8EA6-0CD6-4FD3-A558-F2E9911A580E}" dt="2022-07-25T14:15:23.136" v="64"/>
          <ac:picMkLst>
            <pc:docMk/>
            <pc:sldMk cId="3916999931" sldId="262"/>
            <ac:picMk id="8" creationId="{6301591E-2399-4CAF-A1D2-BF995831A434}"/>
          </ac:picMkLst>
        </pc:picChg>
      </pc:sldChg>
      <pc:sldChg chg="del">
        <pc:chgData name="Sarah Gothard" userId="0e53f415fda5f162" providerId="LiveId" clId="{B5ED8EA6-0CD6-4FD3-A558-F2E9911A580E}" dt="2022-07-25T13:50:30.398" v="8" actId="47"/>
        <pc:sldMkLst>
          <pc:docMk/>
          <pc:sldMk cId="602865060" sldId="263"/>
        </pc:sldMkLst>
      </pc:sldChg>
      <pc:sldChg chg="addSp delSp modSp add mod">
        <pc:chgData name="Sarah Gothard" userId="0e53f415fda5f162" providerId="LiveId" clId="{B5ED8EA6-0CD6-4FD3-A558-F2E9911A580E}" dt="2022-07-25T14:06:01.868" v="33" actId="21"/>
        <pc:sldMkLst>
          <pc:docMk/>
          <pc:sldMk cId="2675749343" sldId="263"/>
        </pc:sldMkLst>
        <pc:picChg chg="add del mod">
          <ac:chgData name="Sarah Gothard" userId="0e53f415fda5f162" providerId="LiveId" clId="{B5ED8EA6-0CD6-4FD3-A558-F2E9911A580E}" dt="2022-07-25T14:06:01.868" v="33" actId="21"/>
          <ac:picMkLst>
            <pc:docMk/>
            <pc:sldMk cId="2675749343" sldId="263"/>
            <ac:picMk id="3" creationId="{1C699EB2-3F60-4521-9466-0DE2FAF3881E}"/>
          </ac:picMkLst>
        </pc:picChg>
      </pc:sldChg>
      <pc:sldChg chg="addSp delSp modSp new mod ord setBg modShow">
        <pc:chgData name="Sarah Gothard" userId="0e53f415fda5f162" providerId="LiveId" clId="{B5ED8EA6-0CD6-4FD3-A558-F2E9911A580E}" dt="2022-07-25T14:00:50.347" v="25"/>
        <pc:sldMkLst>
          <pc:docMk/>
          <pc:sldMk cId="517345270" sldId="264"/>
        </pc:sldMkLst>
        <pc:spChg chg="del">
          <ac:chgData name="Sarah Gothard" userId="0e53f415fda5f162" providerId="LiveId" clId="{B5ED8EA6-0CD6-4FD3-A558-F2E9911A580E}" dt="2022-07-25T14:00:38.974" v="21" actId="26606"/>
          <ac:spMkLst>
            <pc:docMk/>
            <pc:sldMk cId="517345270" sldId="264"/>
            <ac:spMk id="2" creationId="{4F615291-5AF1-44D0-B03B-57B78AB35FA7}"/>
          </ac:spMkLst>
        </pc:spChg>
        <pc:spChg chg="del">
          <ac:chgData name="Sarah Gothard" userId="0e53f415fda5f162" providerId="LiveId" clId="{B5ED8EA6-0CD6-4FD3-A558-F2E9911A580E}" dt="2022-07-25T14:00:38.974" v="21" actId="26606"/>
          <ac:spMkLst>
            <pc:docMk/>
            <pc:sldMk cId="517345270" sldId="264"/>
            <ac:spMk id="3" creationId="{6DADD550-3F4C-4448-BD40-6616B73F51AA}"/>
          </ac:spMkLst>
        </pc:spChg>
        <pc:spChg chg="mod ord">
          <ac:chgData name="Sarah Gothard" userId="0e53f415fda5f162" providerId="LiveId" clId="{B5ED8EA6-0CD6-4FD3-A558-F2E9911A580E}" dt="2022-07-25T14:00:38.974" v="21" actId="26606"/>
          <ac:spMkLst>
            <pc:docMk/>
            <pc:sldMk cId="517345270" sldId="264"/>
            <ac:spMk id="4" creationId="{15314F57-2072-40C4-9A40-C2BE44516431}"/>
          </ac:spMkLst>
        </pc:spChg>
        <pc:spChg chg="add">
          <ac:chgData name="Sarah Gothard" userId="0e53f415fda5f162" providerId="LiveId" clId="{B5ED8EA6-0CD6-4FD3-A558-F2E9911A580E}" dt="2022-07-25T14:00:38.974" v="21" actId="26606"/>
          <ac:spMkLst>
            <pc:docMk/>
            <pc:sldMk cId="517345270" sldId="264"/>
            <ac:spMk id="13" creationId="{32BC26D8-82FB-445E-AA49-62A77D7C1EE0}"/>
          </ac:spMkLst>
        </pc:spChg>
        <pc:spChg chg="add">
          <ac:chgData name="Sarah Gothard" userId="0e53f415fda5f162" providerId="LiveId" clId="{B5ED8EA6-0CD6-4FD3-A558-F2E9911A580E}" dt="2022-07-25T14:00:38.974" v="21" actId="26606"/>
          <ac:spMkLst>
            <pc:docMk/>
            <pc:sldMk cId="517345270" sldId="264"/>
            <ac:spMk id="15" creationId="{CB44330D-EA18-4254-AA95-EB49948539B8}"/>
          </ac:spMkLst>
        </pc:spChg>
        <pc:picChg chg="add del">
          <ac:chgData name="Sarah Gothard" userId="0e53f415fda5f162" providerId="LiveId" clId="{B5ED8EA6-0CD6-4FD3-A558-F2E9911A580E}" dt="2022-07-25T13:59:13.550" v="19" actId="22"/>
          <ac:picMkLst>
            <pc:docMk/>
            <pc:sldMk cId="517345270" sldId="264"/>
            <ac:picMk id="6" creationId="{21D81E2C-08F2-41D2-B714-65B03055C00B}"/>
          </ac:picMkLst>
        </pc:picChg>
        <pc:picChg chg="add mod">
          <ac:chgData name="Sarah Gothard" userId="0e53f415fda5f162" providerId="LiveId" clId="{B5ED8EA6-0CD6-4FD3-A558-F2E9911A580E}" dt="2022-07-25T14:00:46.320" v="22" actId="27614"/>
          <ac:picMkLst>
            <pc:docMk/>
            <pc:sldMk cId="517345270" sldId="264"/>
            <ac:picMk id="8" creationId="{E42DA6E5-F5E3-4637-9C51-66E4E1BE938E}"/>
          </ac:picMkLst>
        </pc:picChg>
      </pc:sldChg>
      <pc:sldChg chg="addSp delSp modSp new mod setBg modNotesTx">
        <pc:chgData name="Sarah Gothard" userId="0e53f415fda5f162" providerId="LiveId" clId="{B5ED8EA6-0CD6-4FD3-A558-F2E9911A580E}" dt="2022-07-25T14:16:50.393" v="142" actId="20577"/>
        <pc:sldMkLst>
          <pc:docMk/>
          <pc:sldMk cId="324475108" sldId="265"/>
        </pc:sldMkLst>
        <pc:spChg chg="del">
          <ac:chgData name="Sarah Gothard" userId="0e53f415fda5f162" providerId="LiveId" clId="{B5ED8EA6-0CD6-4FD3-A558-F2E9911A580E}" dt="2022-07-25T14:05:56.072" v="32" actId="26606"/>
          <ac:spMkLst>
            <pc:docMk/>
            <pc:sldMk cId="324475108" sldId="265"/>
            <ac:spMk id="2" creationId="{CA770E45-0DBA-48C9-B9D6-E863DEFB9761}"/>
          </ac:spMkLst>
        </pc:spChg>
        <pc:spChg chg="del">
          <ac:chgData name="Sarah Gothard" userId="0e53f415fda5f162" providerId="LiveId" clId="{B5ED8EA6-0CD6-4FD3-A558-F2E9911A580E}" dt="2022-07-25T14:05:56.072" v="32" actId="26606"/>
          <ac:spMkLst>
            <pc:docMk/>
            <pc:sldMk cId="324475108" sldId="265"/>
            <ac:spMk id="3" creationId="{A267AD4D-F288-4B25-B1D3-77ACFE1046E6}"/>
          </ac:spMkLst>
        </pc:spChg>
        <pc:spChg chg="mod ord">
          <ac:chgData name="Sarah Gothard" userId="0e53f415fda5f162" providerId="LiveId" clId="{B5ED8EA6-0CD6-4FD3-A558-F2E9911A580E}" dt="2022-07-25T14:05:56.072" v="32" actId="26606"/>
          <ac:spMkLst>
            <pc:docMk/>
            <pc:sldMk cId="324475108" sldId="265"/>
            <ac:spMk id="4" creationId="{C50C27E7-B223-47B9-AA8A-5C2EAB7E3B84}"/>
          </ac:spMkLst>
        </pc:spChg>
        <pc:spChg chg="add">
          <ac:chgData name="Sarah Gothard" userId="0e53f415fda5f162" providerId="LiveId" clId="{B5ED8EA6-0CD6-4FD3-A558-F2E9911A580E}" dt="2022-07-25T14:05:56.072" v="32" actId="26606"/>
          <ac:spMkLst>
            <pc:docMk/>
            <pc:sldMk cId="324475108" sldId="265"/>
            <ac:spMk id="11" creationId="{32BC26D8-82FB-445E-AA49-62A77D7C1EE0}"/>
          </ac:spMkLst>
        </pc:spChg>
        <pc:spChg chg="add">
          <ac:chgData name="Sarah Gothard" userId="0e53f415fda5f162" providerId="LiveId" clId="{B5ED8EA6-0CD6-4FD3-A558-F2E9911A580E}" dt="2022-07-25T14:05:56.072" v="32" actId="26606"/>
          <ac:spMkLst>
            <pc:docMk/>
            <pc:sldMk cId="324475108" sldId="265"/>
            <ac:spMk id="13" creationId="{CB44330D-EA18-4254-AA95-EB49948539B8}"/>
          </ac:spMkLst>
        </pc:spChg>
        <pc:picChg chg="add mod">
          <ac:chgData name="Sarah Gothard" userId="0e53f415fda5f162" providerId="LiveId" clId="{B5ED8EA6-0CD6-4FD3-A558-F2E9911A580E}" dt="2022-07-25T14:05:56.072" v="32" actId="26606"/>
          <ac:picMkLst>
            <pc:docMk/>
            <pc:sldMk cId="324475108" sldId="265"/>
            <ac:picMk id="6" creationId="{DDBC5598-9FA2-4B3E-892F-AF97CBBE954A}"/>
          </ac:picMkLst>
        </pc:picChg>
        <pc:picChg chg="add mod">
          <ac:chgData name="Sarah Gothard" userId="0e53f415fda5f162" providerId="LiveId" clId="{B5ED8EA6-0CD6-4FD3-A558-F2E9911A580E}" dt="2022-07-25T14:07:09.715" v="39" actId="1076"/>
          <ac:picMkLst>
            <pc:docMk/>
            <pc:sldMk cId="324475108" sldId="265"/>
            <ac:picMk id="8" creationId="{DD77FA28-14CC-49AA-A6FA-600F0509DC73}"/>
          </ac:picMkLst>
        </pc:picChg>
        <pc:picChg chg="add mod">
          <ac:chgData name="Sarah Gothard" userId="0e53f415fda5f162" providerId="LiveId" clId="{B5ED8EA6-0CD6-4FD3-A558-F2E9911A580E}" dt="2022-07-25T14:06:09.628" v="35" actId="1076"/>
          <ac:picMkLst>
            <pc:docMk/>
            <pc:sldMk cId="324475108" sldId="265"/>
            <ac:picMk id="9" creationId="{E7E0830F-F2FC-40CF-AF00-61A9CE28AC3C}"/>
          </ac:picMkLst>
        </pc:picChg>
      </pc:sldChg>
      <pc:sldChg chg="del">
        <pc:chgData name="Sarah Gothard" userId="0e53f415fda5f162" providerId="LiveId" clId="{B5ED8EA6-0CD6-4FD3-A558-F2E9911A580E}" dt="2022-07-25T13:50:30.398" v="8" actId="47"/>
        <pc:sldMkLst>
          <pc:docMk/>
          <pc:sldMk cId="2242392181" sldId="265"/>
        </pc:sldMkLst>
      </pc:sldChg>
      <pc:sldChg chg="addSp delSp modSp new mod setBg modNotesTx">
        <pc:chgData name="Sarah Gothard" userId="0e53f415fda5f162" providerId="LiveId" clId="{B5ED8EA6-0CD6-4FD3-A558-F2E9911A580E}" dt="2022-07-25T14:17:03.755" v="145" actId="20577"/>
        <pc:sldMkLst>
          <pc:docMk/>
          <pc:sldMk cId="839256045" sldId="266"/>
        </pc:sldMkLst>
        <pc:spChg chg="del">
          <ac:chgData name="Sarah Gothard" userId="0e53f415fda5f162" providerId="LiveId" clId="{B5ED8EA6-0CD6-4FD3-A558-F2E9911A580E}" dt="2022-07-25T14:11:00.238" v="47" actId="26606"/>
          <ac:spMkLst>
            <pc:docMk/>
            <pc:sldMk cId="839256045" sldId="266"/>
            <ac:spMk id="2" creationId="{5CB90D73-6EBB-442A-8A43-9A83D417F143}"/>
          </ac:spMkLst>
        </pc:spChg>
        <pc:spChg chg="del">
          <ac:chgData name="Sarah Gothard" userId="0e53f415fda5f162" providerId="LiveId" clId="{B5ED8EA6-0CD6-4FD3-A558-F2E9911A580E}" dt="2022-07-25T14:11:00.238" v="47" actId="26606"/>
          <ac:spMkLst>
            <pc:docMk/>
            <pc:sldMk cId="839256045" sldId="266"/>
            <ac:spMk id="3" creationId="{CDBAE2D0-C84B-40E0-872F-EFE146B954E1}"/>
          </ac:spMkLst>
        </pc:spChg>
        <pc:spChg chg="mod ord">
          <ac:chgData name="Sarah Gothard" userId="0e53f415fda5f162" providerId="LiveId" clId="{B5ED8EA6-0CD6-4FD3-A558-F2E9911A580E}" dt="2022-07-25T14:11:00.238" v="47" actId="26606"/>
          <ac:spMkLst>
            <pc:docMk/>
            <pc:sldMk cId="839256045" sldId="266"/>
            <ac:spMk id="4" creationId="{A25213DD-9324-43AF-9364-063C24278E20}"/>
          </ac:spMkLst>
        </pc:spChg>
        <pc:spChg chg="add">
          <ac:chgData name="Sarah Gothard" userId="0e53f415fda5f162" providerId="LiveId" clId="{B5ED8EA6-0CD6-4FD3-A558-F2E9911A580E}" dt="2022-07-25T14:11:00.238" v="47" actId="26606"/>
          <ac:spMkLst>
            <pc:docMk/>
            <pc:sldMk cId="839256045" sldId="266"/>
            <ac:spMk id="11" creationId="{32BC26D8-82FB-445E-AA49-62A77D7C1EE0}"/>
          </ac:spMkLst>
        </pc:spChg>
        <pc:spChg chg="add">
          <ac:chgData name="Sarah Gothard" userId="0e53f415fda5f162" providerId="LiveId" clId="{B5ED8EA6-0CD6-4FD3-A558-F2E9911A580E}" dt="2022-07-25T14:11:00.238" v="47" actId="26606"/>
          <ac:spMkLst>
            <pc:docMk/>
            <pc:sldMk cId="839256045" sldId="266"/>
            <ac:spMk id="13" creationId="{CB44330D-EA18-4254-AA95-EB49948539B8}"/>
          </ac:spMkLst>
        </pc:spChg>
        <pc:picChg chg="add mod">
          <ac:chgData name="Sarah Gothard" userId="0e53f415fda5f162" providerId="LiveId" clId="{B5ED8EA6-0CD6-4FD3-A558-F2E9911A580E}" dt="2022-07-25T14:11:00.238" v="47" actId="26606"/>
          <ac:picMkLst>
            <pc:docMk/>
            <pc:sldMk cId="839256045" sldId="266"/>
            <ac:picMk id="6" creationId="{89AEC1E4-A78B-4209-AAE1-B5AD2BBAB384}"/>
          </ac:picMkLst>
        </pc:picChg>
        <pc:picChg chg="add mod">
          <ac:chgData name="Sarah Gothard" userId="0e53f415fda5f162" providerId="LiveId" clId="{B5ED8EA6-0CD6-4FD3-A558-F2E9911A580E}" dt="2022-07-25T14:11:11.082" v="50" actId="1076"/>
          <ac:picMkLst>
            <pc:docMk/>
            <pc:sldMk cId="839256045" sldId="266"/>
            <ac:picMk id="9" creationId="{26C0468F-CAA5-4443-8F3E-79472358E63D}"/>
          </ac:picMkLst>
        </pc:picChg>
        <pc:picChg chg="add mod">
          <ac:chgData name="Sarah Gothard" userId="0e53f415fda5f162" providerId="LiveId" clId="{B5ED8EA6-0CD6-4FD3-A558-F2E9911A580E}" dt="2022-07-25T14:11:24.346" v="53" actId="1035"/>
          <ac:picMkLst>
            <pc:docMk/>
            <pc:sldMk cId="839256045" sldId="266"/>
            <ac:picMk id="10" creationId="{7BF575CB-7653-4B4B-9C78-F57948C570C4}"/>
          </ac:picMkLst>
        </pc:picChg>
      </pc:sldChg>
      <pc:sldChg chg="del">
        <pc:chgData name="Sarah Gothard" userId="0e53f415fda5f162" providerId="LiveId" clId="{B5ED8EA6-0CD6-4FD3-A558-F2E9911A580E}" dt="2022-07-25T13:50:30.398" v="8" actId="47"/>
        <pc:sldMkLst>
          <pc:docMk/>
          <pc:sldMk cId="1263144319" sldId="266"/>
        </pc:sldMkLst>
      </pc:sldChg>
      <pc:sldChg chg="addSp delSp modSp new mod setBg modNotesTx">
        <pc:chgData name="Sarah Gothard" userId="0e53f415fda5f162" providerId="LiveId" clId="{B5ED8EA6-0CD6-4FD3-A558-F2E9911A580E}" dt="2022-07-25T14:17:26.505" v="148" actId="20577"/>
        <pc:sldMkLst>
          <pc:docMk/>
          <pc:sldMk cId="2991809988" sldId="267"/>
        </pc:sldMkLst>
        <pc:spChg chg="del">
          <ac:chgData name="Sarah Gothard" userId="0e53f415fda5f162" providerId="LiveId" clId="{B5ED8EA6-0CD6-4FD3-A558-F2E9911A580E}" dt="2022-07-25T14:15:14.567" v="61" actId="26606"/>
          <ac:spMkLst>
            <pc:docMk/>
            <pc:sldMk cId="2991809988" sldId="267"/>
            <ac:spMk id="2" creationId="{BF0786C3-86C5-44E0-B9F1-77DCC3A34851}"/>
          </ac:spMkLst>
        </pc:spChg>
        <pc:spChg chg="del">
          <ac:chgData name="Sarah Gothard" userId="0e53f415fda5f162" providerId="LiveId" clId="{B5ED8EA6-0CD6-4FD3-A558-F2E9911A580E}" dt="2022-07-25T14:15:14.567" v="61" actId="26606"/>
          <ac:spMkLst>
            <pc:docMk/>
            <pc:sldMk cId="2991809988" sldId="267"/>
            <ac:spMk id="3" creationId="{FB24ECCA-3371-481A-A201-5BBA2E8D9A18}"/>
          </ac:spMkLst>
        </pc:spChg>
        <pc:spChg chg="mod ord">
          <ac:chgData name="Sarah Gothard" userId="0e53f415fda5f162" providerId="LiveId" clId="{B5ED8EA6-0CD6-4FD3-A558-F2E9911A580E}" dt="2022-07-25T14:15:14.567" v="61" actId="26606"/>
          <ac:spMkLst>
            <pc:docMk/>
            <pc:sldMk cId="2991809988" sldId="267"/>
            <ac:spMk id="4" creationId="{011641E6-F4F6-453E-88B1-417E8420FA47}"/>
          </ac:spMkLst>
        </pc:spChg>
        <pc:spChg chg="add">
          <ac:chgData name="Sarah Gothard" userId="0e53f415fda5f162" providerId="LiveId" clId="{B5ED8EA6-0CD6-4FD3-A558-F2E9911A580E}" dt="2022-07-25T14:15:14.567" v="61" actId="26606"/>
          <ac:spMkLst>
            <pc:docMk/>
            <pc:sldMk cId="2991809988" sldId="267"/>
            <ac:spMk id="11" creationId="{32BC26D8-82FB-445E-AA49-62A77D7C1EE0}"/>
          </ac:spMkLst>
        </pc:spChg>
        <pc:spChg chg="add">
          <ac:chgData name="Sarah Gothard" userId="0e53f415fda5f162" providerId="LiveId" clId="{B5ED8EA6-0CD6-4FD3-A558-F2E9911A580E}" dt="2022-07-25T14:15:14.567" v="61" actId="26606"/>
          <ac:spMkLst>
            <pc:docMk/>
            <pc:sldMk cId="2991809988" sldId="267"/>
            <ac:spMk id="13" creationId="{CB44330D-EA18-4254-AA95-EB49948539B8}"/>
          </ac:spMkLst>
        </pc:spChg>
        <pc:picChg chg="add mod">
          <ac:chgData name="Sarah Gothard" userId="0e53f415fda5f162" providerId="LiveId" clId="{B5ED8EA6-0CD6-4FD3-A558-F2E9911A580E}" dt="2022-07-25T14:15:14.567" v="61" actId="26606"/>
          <ac:picMkLst>
            <pc:docMk/>
            <pc:sldMk cId="2991809988" sldId="267"/>
            <ac:picMk id="6" creationId="{BDF73A60-D285-4BE5-9A0A-C8ECB313AEB7}"/>
          </ac:picMkLst>
        </pc:picChg>
        <pc:picChg chg="add mod">
          <ac:chgData name="Sarah Gothard" userId="0e53f415fda5f162" providerId="LiveId" clId="{B5ED8EA6-0CD6-4FD3-A558-F2E9911A580E}" dt="2022-07-25T14:15:29.330" v="66" actId="1076"/>
          <ac:picMkLst>
            <pc:docMk/>
            <pc:sldMk cId="2991809988" sldId="267"/>
            <ac:picMk id="9" creationId="{3808A355-0006-4383-9DA0-BEB20ED3DCF9}"/>
          </ac:picMkLst>
        </pc:picChg>
        <pc:picChg chg="add mod">
          <ac:chgData name="Sarah Gothard" userId="0e53f415fda5f162" providerId="LiveId" clId="{B5ED8EA6-0CD6-4FD3-A558-F2E9911A580E}" dt="2022-07-25T14:16:16.453" v="89" actId="1038"/>
          <ac:picMkLst>
            <pc:docMk/>
            <pc:sldMk cId="2991809988" sldId="267"/>
            <ac:picMk id="10" creationId="{FE58A4CC-3CD0-458C-99EB-1001E9D8F21A}"/>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B2AB31-ECA9-476E-9084-C1D839A7A188}" type="datetimeFigureOut">
              <a:rPr lang="en-US" smtClean="0"/>
              <a:t>4/28/2025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CD9F20-DCE2-4EFB-97C4-F296DAB11CF4}" type="slidenum">
              <a:rPr lang="en-US" smtClean="0"/>
              <a:t>‹#›</a:t>
            </a:fld>
            <a:endParaRPr lang="en-US"/>
          </a:p>
        </p:txBody>
      </p:sp>
    </p:spTree>
    <p:extLst>
      <p:ext uri="{BB962C8B-B14F-4D97-AF65-F5344CB8AC3E}">
        <p14:creationId xmlns:p14="http://schemas.microsoft.com/office/powerpoint/2010/main" val="34912649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C1CD9F20-DCE2-4EFB-97C4-F296DAB11CF4}" type="slidenum">
              <a:rPr lang="en-US" smtClean="0"/>
              <a:t>1</a:t>
            </a:fld>
            <a:endParaRPr lang="en-US"/>
          </a:p>
        </p:txBody>
      </p:sp>
    </p:spTree>
    <p:extLst>
      <p:ext uri="{BB962C8B-B14F-4D97-AF65-F5344CB8AC3E}">
        <p14:creationId xmlns:p14="http://schemas.microsoft.com/office/powerpoint/2010/main" val="7764450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stanza may be 4 or 5. Use the number you need.</a:t>
            </a:r>
          </a:p>
          <a:p>
            <a:endParaRPr lang="en-US" dirty="0"/>
          </a:p>
        </p:txBody>
      </p:sp>
      <p:sp>
        <p:nvSpPr>
          <p:cNvPr id="4" name="Slide Number Placeholder 3"/>
          <p:cNvSpPr>
            <a:spLocks noGrp="1"/>
          </p:cNvSpPr>
          <p:nvPr>
            <p:ph type="sldNum" sz="quarter" idx="5"/>
          </p:nvPr>
        </p:nvSpPr>
        <p:spPr/>
        <p:txBody>
          <a:bodyPr/>
          <a:lstStyle/>
          <a:p>
            <a:fld id="{C1CD9F20-DCE2-4EFB-97C4-F296DAB11CF4}" type="slidenum">
              <a:rPr lang="en-US" smtClean="0"/>
              <a:t>8</a:t>
            </a:fld>
            <a:endParaRPr lang="en-US"/>
          </a:p>
        </p:txBody>
      </p:sp>
    </p:spTree>
    <p:extLst>
      <p:ext uri="{BB962C8B-B14F-4D97-AF65-F5344CB8AC3E}">
        <p14:creationId xmlns:p14="http://schemas.microsoft.com/office/powerpoint/2010/main" val="28917982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72688-73A8-42F4-B780-B5B2515559B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08CBBC8-770C-4582-8CB6-3B380914B1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57032E9-5DE3-44EC-8C22-E2E5E23F1024}"/>
              </a:ext>
            </a:extLst>
          </p:cNvPr>
          <p:cNvSpPr>
            <a:spLocks noGrp="1"/>
          </p:cNvSpPr>
          <p:nvPr>
            <p:ph type="dt" sz="half" idx="10"/>
          </p:nvPr>
        </p:nvSpPr>
        <p:spPr/>
        <p:txBody>
          <a:bodyPr/>
          <a:lstStyle/>
          <a:p>
            <a:fld id="{9E7C2EB8-F025-42E2-AF22-E6F033E6996F}" type="datetime1">
              <a:rPr lang="en-US" smtClean="0"/>
              <a:t>4/28/2025</a:t>
            </a:fld>
            <a:endParaRPr lang="en-US"/>
          </a:p>
        </p:txBody>
      </p:sp>
      <p:sp>
        <p:nvSpPr>
          <p:cNvPr id="5" name="Footer Placeholder 4">
            <a:extLst>
              <a:ext uri="{FF2B5EF4-FFF2-40B4-BE49-F238E27FC236}">
                <a16:creationId xmlns:a16="http://schemas.microsoft.com/office/drawing/2014/main" id="{7258DDAF-3E58-43ED-B383-ACF508CD92A2}"/>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2B8B0256-D167-4690-9F06-0FFC8E069397}"/>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656025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A6DC4-FA98-4F12-9E55-41A0FB996C8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D2ECEC9-26E9-47E4-B556-961DA4E06E2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01546A-582B-40AA-8675-69D991B51589}"/>
              </a:ext>
            </a:extLst>
          </p:cNvPr>
          <p:cNvSpPr>
            <a:spLocks noGrp="1"/>
          </p:cNvSpPr>
          <p:nvPr>
            <p:ph type="dt" sz="half" idx="10"/>
          </p:nvPr>
        </p:nvSpPr>
        <p:spPr/>
        <p:txBody>
          <a:bodyPr/>
          <a:lstStyle/>
          <a:p>
            <a:fld id="{312B7667-FA13-4BDB-8346-CDB396D41B5E}" type="datetime1">
              <a:rPr lang="en-US" smtClean="0"/>
              <a:t>4/28/2025</a:t>
            </a:fld>
            <a:endParaRPr lang="en-US"/>
          </a:p>
        </p:txBody>
      </p:sp>
      <p:sp>
        <p:nvSpPr>
          <p:cNvPr id="5" name="Footer Placeholder 4">
            <a:extLst>
              <a:ext uri="{FF2B5EF4-FFF2-40B4-BE49-F238E27FC236}">
                <a16:creationId xmlns:a16="http://schemas.microsoft.com/office/drawing/2014/main" id="{7589CB44-D9C2-46E8-B136-8F75D0E1D2B5}"/>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13A0A84F-E1CF-4840-B4CE-D254AD848989}"/>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339520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D67052-882E-4C0B-873C-BB3BCC828CA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85F6BCA-EBAA-4E20-AFDB-2BA90C6329A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A3033B-8A1F-43AE-839A-E9947453D9B5}"/>
              </a:ext>
            </a:extLst>
          </p:cNvPr>
          <p:cNvSpPr>
            <a:spLocks noGrp="1"/>
          </p:cNvSpPr>
          <p:nvPr>
            <p:ph type="dt" sz="half" idx="10"/>
          </p:nvPr>
        </p:nvSpPr>
        <p:spPr/>
        <p:txBody>
          <a:bodyPr/>
          <a:lstStyle/>
          <a:p>
            <a:fld id="{3C79F1A1-CED0-4AAE-BB3E-6B39FB026C8B}" type="datetime1">
              <a:rPr lang="en-US" smtClean="0"/>
              <a:t>4/28/2025</a:t>
            </a:fld>
            <a:endParaRPr lang="en-US"/>
          </a:p>
        </p:txBody>
      </p:sp>
      <p:sp>
        <p:nvSpPr>
          <p:cNvPr id="5" name="Footer Placeholder 4">
            <a:extLst>
              <a:ext uri="{FF2B5EF4-FFF2-40B4-BE49-F238E27FC236}">
                <a16:creationId xmlns:a16="http://schemas.microsoft.com/office/drawing/2014/main" id="{2ABE4853-0E7F-45BA-A43F-1E94D6688AF6}"/>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2F3AE93A-4ABF-4773-9E25-ED59E1566D9F}"/>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934475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66579-AB8E-42FA-9548-B9C404A272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FB5E70-198F-46EB-AAE8-4F7621C98EE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362B17-2091-409F-A266-9703453B7FD5}"/>
              </a:ext>
            </a:extLst>
          </p:cNvPr>
          <p:cNvSpPr>
            <a:spLocks noGrp="1"/>
          </p:cNvSpPr>
          <p:nvPr>
            <p:ph type="dt" sz="half" idx="10"/>
          </p:nvPr>
        </p:nvSpPr>
        <p:spPr/>
        <p:txBody>
          <a:bodyPr/>
          <a:lstStyle/>
          <a:p>
            <a:fld id="{224F6174-DE16-4FB3-9D15-182B2C3E8658}" type="datetime1">
              <a:rPr lang="en-US" smtClean="0"/>
              <a:t>4/28/2025</a:t>
            </a:fld>
            <a:endParaRPr lang="en-US"/>
          </a:p>
        </p:txBody>
      </p:sp>
      <p:sp>
        <p:nvSpPr>
          <p:cNvPr id="5" name="Footer Placeholder 4">
            <a:extLst>
              <a:ext uri="{FF2B5EF4-FFF2-40B4-BE49-F238E27FC236}">
                <a16:creationId xmlns:a16="http://schemas.microsoft.com/office/drawing/2014/main" id="{58A172A8-E791-4B28-AD02-95E1ABDB23C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21B502B4-AA2E-4886-9237-A48F8BB7814B}"/>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3393980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6B1D4-4712-4855-9C84-8EDBA07D40E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F2DE7A2-660A-4086-AE79-07FD9FF0510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5557FD1-E60B-4231-A283-866C0A8F75F1}"/>
              </a:ext>
            </a:extLst>
          </p:cNvPr>
          <p:cNvSpPr>
            <a:spLocks noGrp="1"/>
          </p:cNvSpPr>
          <p:nvPr>
            <p:ph type="dt" sz="half" idx="10"/>
          </p:nvPr>
        </p:nvSpPr>
        <p:spPr/>
        <p:txBody>
          <a:bodyPr/>
          <a:lstStyle/>
          <a:p>
            <a:fld id="{DC3D39E8-7ADA-41FF-B0DB-832EB1A03F35}" type="datetime1">
              <a:rPr lang="en-US" smtClean="0"/>
              <a:t>4/28/2025</a:t>
            </a:fld>
            <a:endParaRPr lang="en-US"/>
          </a:p>
        </p:txBody>
      </p:sp>
      <p:sp>
        <p:nvSpPr>
          <p:cNvPr id="5" name="Footer Placeholder 4">
            <a:extLst>
              <a:ext uri="{FF2B5EF4-FFF2-40B4-BE49-F238E27FC236}">
                <a16:creationId xmlns:a16="http://schemas.microsoft.com/office/drawing/2014/main" id="{07F471E7-2967-450B-BEFB-74AA40889CBE}"/>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7353AFCE-53FE-4139-86F7-FE815E195B0E}"/>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6189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77216-F213-4D71-B3E5-240DB61FF60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9B52A3-BA19-4204-8540-5E9E55941E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76B71A2-50DA-4D11-BA7D-CCD13F6B17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059C911-C4AD-423E-AD72-DFA336E0D249}"/>
              </a:ext>
            </a:extLst>
          </p:cNvPr>
          <p:cNvSpPr>
            <a:spLocks noGrp="1"/>
          </p:cNvSpPr>
          <p:nvPr>
            <p:ph type="dt" sz="half" idx="10"/>
          </p:nvPr>
        </p:nvSpPr>
        <p:spPr/>
        <p:txBody>
          <a:bodyPr/>
          <a:lstStyle/>
          <a:p>
            <a:fld id="{F3F60A8A-790A-4344-A254-DBC15E753E25}" type="datetime1">
              <a:rPr lang="en-US" smtClean="0"/>
              <a:t>4/28/2025</a:t>
            </a:fld>
            <a:endParaRPr lang="en-US"/>
          </a:p>
        </p:txBody>
      </p:sp>
      <p:sp>
        <p:nvSpPr>
          <p:cNvPr id="6" name="Footer Placeholder 5">
            <a:extLst>
              <a:ext uri="{FF2B5EF4-FFF2-40B4-BE49-F238E27FC236}">
                <a16:creationId xmlns:a16="http://schemas.microsoft.com/office/drawing/2014/main" id="{FA511497-C589-4867-B387-E59BF30F494C}"/>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E84FDB6B-ED8B-4482-8C91-73299C06F7AE}"/>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422429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86E75-9713-4650-90C9-968F9014623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F56A38B-7012-4CB7-92A9-AB509EAEF0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2955470-6174-4C0C-9FE2-E13403430C5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B4EED4B-AD74-4E2E-946B-053BC36E02A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AE799E-C1CB-4FA3-A09E-4859C77D057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A12FA2-486C-4D61-AE06-17AC5F4DAA55}"/>
              </a:ext>
            </a:extLst>
          </p:cNvPr>
          <p:cNvSpPr>
            <a:spLocks noGrp="1"/>
          </p:cNvSpPr>
          <p:nvPr>
            <p:ph type="dt" sz="half" idx="10"/>
          </p:nvPr>
        </p:nvSpPr>
        <p:spPr/>
        <p:txBody>
          <a:bodyPr/>
          <a:lstStyle/>
          <a:p>
            <a:fld id="{94CD0A6C-A822-42AB-A561-10F88593CB85}" type="datetime1">
              <a:rPr lang="en-US" smtClean="0"/>
              <a:t>4/28/2025</a:t>
            </a:fld>
            <a:endParaRPr lang="en-US"/>
          </a:p>
        </p:txBody>
      </p:sp>
      <p:sp>
        <p:nvSpPr>
          <p:cNvPr id="8" name="Footer Placeholder 7">
            <a:extLst>
              <a:ext uri="{FF2B5EF4-FFF2-40B4-BE49-F238E27FC236}">
                <a16:creationId xmlns:a16="http://schemas.microsoft.com/office/drawing/2014/main" id="{EEDEF64F-35B1-47F8-B1DD-8BCBD46D0E4E}"/>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C82DF3D9-9D7A-464D-9284-D08855D84C28}"/>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890419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FDC14-EC40-4A2C-984B-B426E71CD85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C9BCA67-D1BA-4CFA-B29B-1E7BAC0E90D5}"/>
              </a:ext>
            </a:extLst>
          </p:cNvPr>
          <p:cNvSpPr>
            <a:spLocks noGrp="1"/>
          </p:cNvSpPr>
          <p:nvPr>
            <p:ph type="dt" sz="half" idx="10"/>
          </p:nvPr>
        </p:nvSpPr>
        <p:spPr/>
        <p:txBody>
          <a:bodyPr/>
          <a:lstStyle/>
          <a:p>
            <a:fld id="{5473CF46-BB37-4FC6-9FC3-1F6D91969908}" type="datetime1">
              <a:rPr lang="en-US" smtClean="0"/>
              <a:t>4/28/2025</a:t>
            </a:fld>
            <a:endParaRPr lang="en-US"/>
          </a:p>
        </p:txBody>
      </p:sp>
      <p:sp>
        <p:nvSpPr>
          <p:cNvPr id="4" name="Footer Placeholder 3">
            <a:extLst>
              <a:ext uri="{FF2B5EF4-FFF2-40B4-BE49-F238E27FC236}">
                <a16:creationId xmlns:a16="http://schemas.microsoft.com/office/drawing/2014/main" id="{D012D013-C521-41B8-B0AA-04F30E5C6B54}"/>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FB8B1E2A-9123-469F-ABE1-09C3B623AB1B}"/>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1362107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EA6A9C-0EF6-47E4-BD10-7F7E5D989AAD}"/>
              </a:ext>
            </a:extLst>
          </p:cNvPr>
          <p:cNvSpPr>
            <a:spLocks noGrp="1"/>
          </p:cNvSpPr>
          <p:nvPr>
            <p:ph type="dt" sz="half" idx="10"/>
          </p:nvPr>
        </p:nvSpPr>
        <p:spPr/>
        <p:txBody>
          <a:bodyPr/>
          <a:lstStyle/>
          <a:p>
            <a:fld id="{B8624635-6D22-42E2-916C-D684DBC9E91B}" type="datetime1">
              <a:rPr lang="en-US" smtClean="0"/>
              <a:t>4/28/2025</a:t>
            </a:fld>
            <a:endParaRPr lang="en-US"/>
          </a:p>
        </p:txBody>
      </p:sp>
      <p:sp>
        <p:nvSpPr>
          <p:cNvPr id="3" name="Footer Placeholder 2">
            <a:extLst>
              <a:ext uri="{FF2B5EF4-FFF2-40B4-BE49-F238E27FC236}">
                <a16:creationId xmlns:a16="http://schemas.microsoft.com/office/drawing/2014/main" id="{AE679C97-7B60-426F-AA19-BF9AC82411BC}"/>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D9664171-4F37-42F3-89C6-12BCAFEC9310}"/>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422707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2FBD6-BD0E-4F39-99F2-97AB80E920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47B67DF-D2A3-476C-8E54-5A7FFD165B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FB9C829-E6AC-4B08-886A-3E6FB1B21F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20846B-98E4-43F6-880D-53FB67F543D9}"/>
              </a:ext>
            </a:extLst>
          </p:cNvPr>
          <p:cNvSpPr>
            <a:spLocks noGrp="1"/>
          </p:cNvSpPr>
          <p:nvPr>
            <p:ph type="dt" sz="half" idx="10"/>
          </p:nvPr>
        </p:nvSpPr>
        <p:spPr/>
        <p:txBody>
          <a:bodyPr/>
          <a:lstStyle/>
          <a:p>
            <a:fld id="{BA9A4406-FFA7-4263-820D-DDFC09AE228D}" type="datetime1">
              <a:rPr lang="en-US" smtClean="0"/>
              <a:t>4/28/2025</a:t>
            </a:fld>
            <a:endParaRPr lang="en-US"/>
          </a:p>
        </p:txBody>
      </p:sp>
      <p:sp>
        <p:nvSpPr>
          <p:cNvPr id="6" name="Footer Placeholder 5">
            <a:extLst>
              <a:ext uri="{FF2B5EF4-FFF2-40B4-BE49-F238E27FC236}">
                <a16:creationId xmlns:a16="http://schemas.microsoft.com/office/drawing/2014/main" id="{C71EC276-FB68-4036-B2D7-279E2B548982}"/>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A03E145F-57F3-44AC-99A1-8518AE982CE8}"/>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352635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3463D-3B79-4F8D-8A0E-514783865A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8252538-96B0-4C9A-A065-C1BFD7045D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96F4A6C-6D77-4377-AAAE-F3EC9E43BA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4B069AF-3571-4FFE-BE12-1DE6C9E5C218}"/>
              </a:ext>
            </a:extLst>
          </p:cNvPr>
          <p:cNvSpPr>
            <a:spLocks noGrp="1"/>
          </p:cNvSpPr>
          <p:nvPr>
            <p:ph type="dt" sz="half" idx="10"/>
          </p:nvPr>
        </p:nvSpPr>
        <p:spPr/>
        <p:txBody>
          <a:bodyPr/>
          <a:lstStyle/>
          <a:p>
            <a:fld id="{100B9560-C122-4AEE-975A-276A3ED96AED}" type="datetime1">
              <a:rPr lang="en-US" smtClean="0"/>
              <a:t>4/28/2025</a:t>
            </a:fld>
            <a:endParaRPr lang="en-US"/>
          </a:p>
        </p:txBody>
      </p:sp>
      <p:sp>
        <p:nvSpPr>
          <p:cNvPr id="6" name="Footer Placeholder 5">
            <a:extLst>
              <a:ext uri="{FF2B5EF4-FFF2-40B4-BE49-F238E27FC236}">
                <a16:creationId xmlns:a16="http://schemas.microsoft.com/office/drawing/2014/main" id="{817D79BC-00FC-4483-82FD-18D26D2DA003}"/>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FBBDDFD1-A413-4AFB-9E01-AD4FF10A7B04}"/>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854943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BC2A3F-35FB-4870-8CB1-16C87E823F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A2286AD-AA57-401F-A3BD-86517E595A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F982B5-01C6-4DC5-9A44-AE6476D674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C4F7D9-041B-4BAA-9703-349E47102337}" type="datetime1">
              <a:rPr lang="en-US" smtClean="0"/>
              <a:t>4/28/2025</a:t>
            </a:fld>
            <a:endParaRPr lang="en-US"/>
          </a:p>
        </p:txBody>
      </p:sp>
      <p:sp>
        <p:nvSpPr>
          <p:cNvPr id="5" name="Footer Placeholder 4">
            <a:extLst>
              <a:ext uri="{FF2B5EF4-FFF2-40B4-BE49-F238E27FC236}">
                <a16:creationId xmlns:a16="http://schemas.microsoft.com/office/drawing/2014/main" id="{41953162-4FA0-4722-AEEF-9DE4E27373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DAF8BC05-CFCD-4743-9F83-305578D912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3E62E2-4C62-426E-983E-E3DF9DAB0D44}" type="slidenum">
              <a:rPr lang="en-US" smtClean="0"/>
              <a:t>‹#›</a:t>
            </a:fld>
            <a:endParaRPr lang="en-US"/>
          </a:p>
        </p:txBody>
      </p:sp>
    </p:spTree>
    <p:extLst>
      <p:ext uri="{BB962C8B-B14F-4D97-AF65-F5344CB8AC3E}">
        <p14:creationId xmlns:p14="http://schemas.microsoft.com/office/powerpoint/2010/main" val="16422903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 name="Rectangle 45">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CC8E1B30-7AF0-4A98-BC23-8F37567780CB}"/>
              </a:ext>
            </a:extLst>
          </p:cNvPr>
          <p:cNvPicPr>
            <a:picLocks noChangeAspect="1"/>
          </p:cNvPicPr>
          <p:nvPr/>
        </p:nvPicPr>
        <p:blipFill>
          <a:blip r:embed="rId3"/>
          <a:stretch>
            <a:fillRect/>
          </a:stretch>
        </p:blipFill>
        <p:spPr>
          <a:xfrm>
            <a:off x="643467" y="2270337"/>
            <a:ext cx="10905066" cy="2317326"/>
          </a:xfrm>
          <a:prstGeom prst="rect">
            <a:avLst/>
          </a:prstGeom>
        </p:spPr>
      </p:pic>
      <p:sp>
        <p:nvSpPr>
          <p:cNvPr id="5" name="Footer Placeholder 4">
            <a:extLst>
              <a:ext uri="{FF2B5EF4-FFF2-40B4-BE49-F238E27FC236}">
                <a16:creationId xmlns:a16="http://schemas.microsoft.com/office/drawing/2014/main" id="{3EFA0E5A-5805-4880-B545-05931A47CB8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1611620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pic>
        <p:nvPicPr>
          <p:cNvPr id="5" name="Content Placeholder 7" descr="Shape&#10;&#10;Description automatically generated with medium confidence">
            <a:extLst>
              <a:ext uri="{FF2B5EF4-FFF2-40B4-BE49-F238E27FC236}">
                <a16:creationId xmlns:a16="http://schemas.microsoft.com/office/drawing/2014/main" id="{E42DA6E5-F5E3-4637-9C51-66E4E1BE938E}"/>
              </a:ext>
            </a:extLst>
          </p:cNvPr>
          <p:cNvPicPr>
            <a:picLocks noGrp="1" noChangeAspect="1"/>
          </p:cNvPicPr>
          <p:nvPr>
            <p:ph idx="1"/>
          </p:nvPr>
        </p:nvPicPr>
        <p:blipFill>
          <a:blip r:embed="rId2"/>
          <a:stretch>
            <a:fillRect/>
          </a:stretch>
        </p:blipFill>
        <p:spPr>
          <a:xfrm>
            <a:off x="12554" y="174356"/>
            <a:ext cx="12166891" cy="6509288"/>
          </a:xfrm>
          <a:prstGeom prst="rect">
            <a:avLst/>
          </a:prstGeom>
        </p:spPr>
      </p:pic>
      <p:sp>
        <p:nvSpPr>
          <p:cNvPr id="6" name="Footer Placeholder 5">
            <a:extLst>
              <a:ext uri="{FF2B5EF4-FFF2-40B4-BE49-F238E27FC236}">
                <a16:creationId xmlns:a16="http://schemas.microsoft.com/office/drawing/2014/main" id="{F55DFF39-D91C-C9E5-53B4-214DCCF7F753}"/>
              </a:ext>
            </a:extLst>
          </p:cNvPr>
          <p:cNvSpPr>
            <a:spLocks noGrp="1"/>
          </p:cNvSpPr>
          <p:nvPr>
            <p:ph type="ftr" sz="quarter" idx="11"/>
          </p:nvPr>
        </p:nvSpPr>
        <p:spPr/>
        <p:txBody>
          <a:bodyPr/>
          <a:lstStyle/>
          <a:p>
            <a:r>
              <a:rPr lang="en-US"/>
              <a:t>Public Domain</a:t>
            </a:r>
          </a:p>
        </p:txBody>
      </p:sp>
    </p:spTree>
    <p:extLst>
      <p:ext uri="{BB962C8B-B14F-4D97-AF65-F5344CB8AC3E}">
        <p14:creationId xmlns:p14="http://schemas.microsoft.com/office/powerpoint/2010/main" val="5173452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Content Placeholder 8">
            <a:extLst>
              <a:ext uri="{FF2B5EF4-FFF2-40B4-BE49-F238E27FC236}">
                <a16:creationId xmlns:a16="http://schemas.microsoft.com/office/drawing/2014/main" id="{47FFB2B0-68DC-44F0-A952-AF1C03C06ABF}"/>
              </a:ext>
            </a:extLst>
          </p:cNvPr>
          <p:cNvPicPr>
            <a:picLocks noGrp="1" noChangeAspect="1"/>
          </p:cNvPicPr>
          <p:nvPr>
            <p:ph idx="1"/>
          </p:nvPr>
        </p:nvPicPr>
        <p:blipFill>
          <a:blip r:embed="rId2"/>
          <a:stretch>
            <a:fillRect/>
          </a:stretch>
        </p:blipFill>
        <p:spPr>
          <a:xfrm>
            <a:off x="0" y="182880"/>
            <a:ext cx="12192000" cy="6492239"/>
          </a:xfrm>
          <a:prstGeom prst="rect">
            <a:avLst/>
          </a:prstGeom>
        </p:spPr>
      </p:pic>
      <p:sp>
        <p:nvSpPr>
          <p:cNvPr id="5" name="Footer Placeholder 4">
            <a:extLst>
              <a:ext uri="{FF2B5EF4-FFF2-40B4-BE49-F238E27FC236}">
                <a16:creationId xmlns:a16="http://schemas.microsoft.com/office/drawing/2014/main" id="{C016698E-02B3-93D4-1A81-47A8CA03F6BB}"/>
              </a:ext>
            </a:extLst>
          </p:cNvPr>
          <p:cNvSpPr>
            <a:spLocks noGrp="1"/>
          </p:cNvSpPr>
          <p:nvPr>
            <p:ph type="ftr" sz="quarter" idx="11"/>
          </p:nvPr>
        </p:nvSpPr>
        <p:spPr/>
        <p:txBody>
          <a:bodyPr/>
          <a:lstStyle/>
          <a:p>
            <a:r>
              <a:rPr lang="en-US"/>
              <a:t>Public Domain</a:t>
            </a:r>
          </a:p>
        </p:txBody>
      </p:sp>
    </p:spTree>
    <p:extLst>
      <p:ext uri="{BB962C8B-B14F-4D97-AF65-F5344CB8AC3E}">
        <p14:creationId xmlns:p14="http://schemas.microsoft.com/office/powerpoint/2010/main" val="638189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Content Placeholder 5" descr="Shape&#10;&#10;Description automatically generated with medium confidence">
            <a:extLst>
              <a:ext uri="{FF2B5EF4-FFF2-40B4-BE49-F238E27FC236}">
                <a16:creationId xmlns:a16="http://schemas.microsoft.com/office/drawing/2014/main" id="{DD2D0DF9-67DF-4B4D-A3C4-2388B11CAD2C}"/>
              </a:ext>
            </a:extLst>
          </p:cNvPr>
          <p:cNvPicPr>
            <a:picLocks noGrp="1" noChangeAspect="1"/>
          </p:cNvPicPr>
          <p:nvPr>
            <p:ph idx="1"/>
          </p:nvPr>
        </p:nvPicPr>
        <p:blipFill>
          <a:blip r:embed="rId2"/>
          <a:stretch>
            <a:fillRect/>
          </a:stretch>
        </p:blipFill>
        <p:spPr>
          <a:xfrm>
            <a:off x="0" y="122049"/>
            <a:ext cx="12191526" cy="6613901"/>
          </a:xfrm>
          <a:prstGeom prst="rect">
            <a:avLst/>
          </a:prstGeom>
        </p:spPr>
      </p:pic>
      <p:sp>
        <p:nvSpPr>
          <p:cNvPr id="7" name="Footer Placeholder 6">
            <a:extLst>
              <a:ext uri="{FF2B5EF4-FFF2-40B4-BE49-F238E27FC236}">
                <a16:creationId xmlns:a16="http://schemas.microsoft.com/office/drawing/2014/main" id="{9FF4CE7E-1163-504F-0A16-93053D673110}"/>
              </a:ext>
            </a:extLst>
          </p:cNvPr>
          <p:cNvSpPr>
            <a:spLocks noGrp="1"/>
          </p:cNvSpPr>
          <p:nvPr>
            <p:ph type="ftr" sz="quarter" idx="11"/>
          </p:nvPr>
        </p:nvSpPr>
        <p:spPr/>
        <p:txBody>
          <a:bodyPr/>
          <a:lstStyle/>
          <a:p>
            <a:r>
              <a:rPr lang="en-US"/>
              <a:t>Public Domain</a:t>
            </a:r>
          </a:p>
        </p:txBody>
      </p:sp>
    </p:spTree>
    <p:extLst>
      <p:ext uri="{BB962C8B-B14F-4D97-AF65-F5344CB8AC3E}">
        <p14:creationId xmlns:p14="http://schemas.microsoft.com/office/powerpoint/2010/main" val="4270881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5">
            <a:extLst>
              <a:ext uri="{FF2B5EF4-FFF2-40B4-BE49-F238E27FC236}">
                <a16:creationId xmlns:a16="http://schemas.microsoft.com/office/drawing/2014/main" id="{0734BB0A-40E1-4BCD-6BFC-3491D1EE0B03}"/>
              </a:ext>
            </a:extLst>
          </p:cNvPr>
          <p:cNvPicPr>
            <a:picLocks noGrp="1" noChangeAspect="1"/>
          </p:cNvPicPr>
          <p:nvPr>
            <p:ph idx="1"/>
          </p:nvPr>
        </p:nvPicPr>
        <p:blipFill>
          <a:blip r:embed="rId2"/>
          <a:stretch>
            <a:fillRect/>
          </a:stretch>
        </p:blipFill>
        <p:spPr>
          <a:xfrm>
            <a:off x="0" y="259596"/>
            <a:ext cx="12190011" cy="6338807"/>
          </a:xfrm>
          <a:prstGeom prst="rect">
            <a:avLst/>
          </a:prstGeom>
        </p:spPr>
      </p:pic>
      <p:sp>
        <p:nvSpPr>
          <p:cNvPr id="7" name="Footer Placeholder 6">
            <a:extLst>
              <a:ext uri="{FF2B5EF4-FFF2-40B4-BE49-F238E27FC236}">
                <a16:creationId xmlns:a16="http://schemas.microsoft.com/office/drawing/2014/main" id="{CA9DCE17-2913-59E6-E97C-255BB2F36596}"/>
              </a:ext>
            </a:extLst>
          </p:cNvPr>
          <p:cNvSpPr>
            <a:spLocks noGrp="1"/>
          </p:cNvSpPr>
          <p:nvPr>
            <p:ph type="ftr" sz="quarter" idx="11"/>
          </p:nvPr>
        </p:nvSpPr>
        <p:spPr/>
        <p:txBody>
          <a:bodyPr/>
          <a:lstStyle/>
          <a:p>
            <a:r>
              <a:rPr lang="en-US"/>
              <a:t>Public Domain</a:t>
            </a:r>
          </a:p>
        </p:txBody>
      </p:sp>
    </p:spTree>
    <p:extLst>
      <p:ext uri="{BB962C8B-B14F-4D97-AF65-F5344CB8AC3E}">
        <p14:creationId xmlns:p14="http://schemas.microsoft.com/office/powerpoint/2010/main" val="1676481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5D0B64-D766-47DC-9844-1734B15F6186}"/>
            </a:ext>
          </a:extLst>
        </p:cNvPr>
        <p:cNvGrpSpPr/>
        <p:nvPr/>
      </p:nvGrpSpPr>
      <p:grpSpPr>
        <a:xfrm>
          <a:off x="0" y="0"/>
          <a:ext cx="0" cy="0"/>
          <a:chOff x="0" y="0"/>
          <a:chExt cx="0" cy="0"/>
        </a:xfrm>
      </p:grpSpPr>
      <p:pic>
        <p:nvPicPr>
          <p:cNvPr id="5" name="Content Placeholder 5" descr="Shape&#10;&#10;Description automatically generated with medium confidence">
            <a:extLst>
              <a:ext uri="{FF2B5EF4-FFF2-40B4-BE49-F238E27FC236}">
                <a16:creationId xmlns:a16="http://schemas.microsoft.com/office/drawing/2014/main" id="{061BF599-3523-C0FB-FF53-1A92772B00A8}"/>
              </a:ext>
            </a:extLst>
          </p:cNvPr>
          <p:cNvPicPr>
            <a:picLocks noGrp="1" noChangeAspect="1"/>
          </p:cNvPicPr>
          <p:nvPr>
            <p:ph idx="1"/>
          </p:nvPr>
        </p:nvPicPr>
        <p:blipFill>
          <a:blip r:embed="rId2"/>
          <a:stretch>
            <a:fillRect/>
          </a:stretch>
        </p:blipFill>
        <p:spPr>
          <a:xfrm>
            <a:off x="0" y="122049"/>
            <a:ext cx="12191526" cy="6613901"/>
          </a:xfrm>
          <a:prstGeom prst="rect">
            <a:avLst/>
          </a:prstGeom>
        </p:spPr>
      </p:pic>
      <p:sp>
        <p:nvSpPr>
          <p:cNvPr id="2" name="Footer Placeholder 1">
            <a:extLst>
              <a:ext uri="{FF2B5EF4-FFF2-40B4-BE49-F238E27FC236}">
                <a16:creationId xmlns:a16="http://schemas.microsoft.com/office/drawing/2014/main" id="{09A3B177-E8E2-BD40-6E44-FB51531ACB65}"/>
              </a:ext>
            </a:extLst>
          </p:cNvPr>
          <p:cNvSpPr>
            <a:spLocks noGrp="1"/>
          </p:cNvSpPr>
          <p:nvPr>
            <p:ph type="ftr" sz="quarter" idx="11"/>
          </p:nvPr>
        </p:nvSpPr>
        <p:spPr/>
        <p:txBody>
          <a:bodyPr/>
          <a:lstStyle/>
          <a:p>
            <a:r>
              <a:rPr lang="en-US"/>
              <a:t>Public Domain</a:t>
            </a:r>
          </a:p>
        </p:txBody>
      </p:sp>
    </p:spTree>
    <p:extLst>
      <p:ext uri="{BB962C8B-B14F-4D97-AF65-F5344CB8AC3E}">
        <p14:creationId xmlns:p14="http://schemas.microsoft.com/office/powerpoint/2010/main" val="29114674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5">
            <a:extLst>
              <a:ext uri="{FF2B5EF4-FFF2-40B4-BE49-F238E27FC236}">
                <a16:creationId xmlns:a16="http://schemas.microsoft.com/office/drawing/2014/main" id="{2E558E01-D31B-5A4B-7DBE-65F98FC878C5}"/>
              </a:ext>
            </a:extLst>
          </p:cNvPr>
          <p:cNvPicPr>
            <a:picLocks noGrp="1" noChangeAspect="1"/>
          </p:cNvPicPr>
          <p:nvPr>
            <p:ph idx="1"/>
          </p:nvPr>
        </p:nvPicPr>
        <p:blipFill>
          <a:blip r:embed="rId2"/>
          <a:stretch>
            <a:fillRect/>
          </a:stretch>
        </p:blipFill>
        <p:spPr>
          <a:xfrm>
            <a:off x="0" y="337088"/>
            <a:ext cx="12184875" cy="6183824"/>
          </a:xfrm>
          <a:prstGeom prst="rect">
            <a:avLst/>
          </a:prstGeom>
        </p:spPr>
      </p:pic>
      <p:sp>
        <p:nvSpPr>
          <p:cNvPr id="7" name="Footer Placeholder 6">
            <a:extLst>
              <a:ext uri="{FF2B5EF4-FFF2-40B4-BE49-F238E27FC236}">
                <a16:creationId xmlns:a16="http://schemas.microsoft.com/office/drawing/2014/main" id="{2DB300C2-9562-76B3-D0AE-752354930055}"/>
              </a:ext>
            </a:extLst>
          </p:cNvPr>
          <p:cNvSpPr>
            <a:spLocks noGrp="1"/>
          </p:cNvSpPr>
          <p:nvPr>
            <p:ph type="ftr" sz="quarter" idx="11"/>
          </p:nvPr>
        </p:nvSpPr>
        <p:spPr/>
        <p:txBody>
          <a:bodyPr/>
          <a:lstStyle/>
          <a:p>
            <a:r>
              <a:rPr lang="en-US"/>
              <a:t>Public Domain</a:t>
            </a:r>
          </a:p>
        </p:txBody>
      </p:sp>
    </p:spTree>
    <p:extLst>
      <p:ext uri="{BB962C8B-B14F-4D97-AF65-F5344CB8AC3E}">
        <p14:creationId xmlns:p14="http://schemas.microsoft.com/office/powerpoint/2010/main" val="26071462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49B7EB-428F-0509-FCF1-D313845041A5}"/>
            </a:ext>
          </a:extLst>
        </p:cNvPr>
        <p:cNvGrpSpPr/>
        <p:nvPr/>
      </p:nvGrpSpPr>
      <p:grpSpPr>
        <a:xfrm>
          <a:off x="0" y="0"/>
          <a:ext cx="0" cy="0"/>
          <a:chOff x="0" y="0"/>
          <a:chExt cx="0" cy="0"/>
        </a:xfrm>
      </p:grpSpPr>
      <p:pic>
        <p:nvPicPr>
          <p:cNvPr id="5" name="Content Placeholder 5" descr="Shape&#10;&#10;Description automatically generated with medium confidence">
            <a:extLst>
              <a:ext uri="{FF2B5EF4-FFF2-40B4-BE49-F238E27FC236}">
                <a16:creationId xmlns:a16="http://schemas.microsoft.com/office/drawing/2014/main" id="{B95AF526-8ABF-00D8-7C0E-DC11729A984B}"/>
              </a:ext>
            </a:extLst>
          </p:cNvPr>
          <p:cNvPicPr>
            <a:picLocks noGrp="1" noChangeAspect="1"/>
          </p:cNvPicPr>
          <p:nvPr>
            <p:ph idx="1"/>
          </p:nvPr>
        </p:nvPicPr>
        <p:blipFill>
          <a:blip r:embed="rId2"/>
          <a:stretch>
            <a:fillRect/>
          </a:stretch>
        </p:blipFill>
        <p:spPr>
          <a:xfrm>
            <a:off x="0" y="122049"/>
            <a:ext cx="12191526" cy="6613901"/>
          </a:xfrm>
          <a:prstGeom prst="rect">
            <a:avLst/>
          </a:prstGeom>
        </p:spPr>
      </p:pic>
      <p:sp>
        <p:nvSpPr>
          <p:cNvPr id="2" name="Footer Placeholder 1">
            <a:extLst>
              <a:ext uri="{FF2B5EF4-FFF2-40B4-BE49-F238E27FC236}">
                <a16:creationId xmlns:a16="http://schemas.microsoft.com/office/drawing/2014/main" id="{5BAF7AA0-FD9C-3334-705D-E042D1328747}"/>
              </a:ext>
            </a:extLst>
          </p:cNvPr>
          <p:cNvSpPr>
            <a:spLocks noGrp="1"/>
          </p:cNvSpPr>
          <p:nvPr>
            <p:ph type="ftr" sz="quarter" idx="11"/>
          </p:nvPr>
        </p:nvSpPr>
        <p:spPr/>
        <p:txBody>
          <a:bodyPr/>
          <a:lstStyle/>
          <a:p>
            <a:r>
              <a:rPr lang="en-US"/>
              <a:t>Public Domain</a:t>
            </a:r>
          </a:p>
        </p:txBody>
      </p:sp>
    </p:spTree>
    <p:extLst>
      <p:ext uri="{BB962C8B-B14F-4D97-AF65-F5344CB8AC3E}">
        <p14:creationId xmlns:p14="http://schemas.microsoft.com/office/powerpoint/2010/main" val="18911629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6C113C2D-A2EF-E3BD-7A9B-66A7FD960CE3}"/>
              </a:ext>
            </a:extLst>
          </p:cNvPr>
          <p:cNvPicPr>
            <a:picLocks noChangeAspect="1"/>
          </p:cNvPicPr>
          <p:nvPr/>
        </p:nvPicPr>
        <p:blipFill>
          <a:blip r:embed="rId3"/>
          <a:stretch>
            <a:fillRect/>
          </a:stretch>
        </p:blipFill>
        <p:spPr>
          <a:xfrm>
            <a:off x="155673" y="0"/>
            <a:ext cx="11880654" cy="6858000"/>
          </a:xfrm>
          <a:prstGeom prst="rect">
            <a:avLst/>
          </a:prstGeom>
        </p:spPr>
      </p:pic>
      <p:sp>
        <p:nvSpPr>
          <p:cNvPr id="14" name="Footer Placeholder 13">
            <a:extLst>
              <a:ext uri="{FF2B5EF4-FFF2-40B4-BE49-F238E27FC236}">
                <a16:creationId xmlns:a16="http://schemas.microsoft.com/office/drawing/2014/main" id="{341F1B06-E838-681F-A5F2-D10F719FFFFA}"/>
              </a:ext>
            </a:extLst>
          </p:cNvPr>
          <p:cNvSpPr>
            <a:spLocks noGrp="1"/>
          </p:cNvSpPr>
          <p:nvPr>
            <p:ph type="ftr" sz="quarter" idx="11"/>
          </p:nvPr>
        </p:nvSpPr>
        <p:spPr/>
        <p:txBody>
          <a:bodyPr/>
          <a:lstStyle/>
          <a:p>
            <a:r>
              <a:rPr lang="en-US"/>
              <a:t>Public Domain</a:t>
            </a:r>
          </a:p>
        </p:txBody>
      </p:sp>
    </p:spTree>
    <p:extLst>
      <p:ext uri="{BB962C8B-B14F-4D97-AF65-F5344CB8AC3E}">
        <p14:creationId xmlns:p14="http://schemas.microsoft.com/office/powerpoint/2010/main" val="29918099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1810D1-ABBC-B25E-D7D4-52C2B6D31511}"/>
            </a:ext>
          </a:extLst>
        </p:cNvPr>
        <p:cNvGrpSpPr/>
        <p:nvPr/>
      </p:nvGrpSpPr>
      <p:grpSpPr>
        <a:xfrm>
          <a:off x="0" y="0"/>
          <a:ext cx="0" cy="0"/>
          <a:chOff x="0" y="0"/>
          <a:chExt cx="0" cy="0"/>
        </a:xfrm>
      </p:grpSpPr>
      <p:pic>
        <p:nvPicPr>
          <p:cNvPr id="5" name="Content Placeholder 5" descr="Shape&#10;&#10;Description automatically generated with medium confidence">
            <a:extLst>
              <a:ext uri="{FF2B5EF4-FFF2-40B4-BE49-F238E27FC236}">
                <a16:creationId xmlns:a16="http://schemas.microsoft.com/office/drawing/2014/main" id="{06148D85-2917-199B-D62B-DE836E7F2A6F}"/>
              </a:ext>
            </a:extLst>
          </p:cNvPr>
          <p:cNvPicPr>
            <a:picLocks noGrp="1" noChangeAspect="1"/>
          </p:cNvPicPr>
          <p:nvPr>
            <p:ph idx="1"/>
          </p:nvPr>
        </p:nvPicPr>
        <p:blipFill>
          <a:blip r:embed="rId2"/>
          <a:stretch>
            <a:fillRect/>
          </a:stretch>
        </p:blipFill>
        <p:spPr>
          <a:xfrm>
            <a:off x="0" y="122049"/>
            <a:ext cx="12191526" cy="6613901"/>
          </a:xfrm>
          <a:prstGeom prst="rect">
            <a:avLst/>
          </a:prstGeom>
        </p:spPr>
      </p:pic>
      <p:sp>
        <p:nvSpPr>
          <p:cNvPr id="2" name="Footer Placeholder 1">
            <a:extLst>
              <a:ext uri="{FF2B5EF4-FFF2-40B4-BE49-F238E27FC236}">
                <a16:creationId xmlns:a16="http://schemas.microsoft.com/office/drawing/2014/main" id="{4A6FCDAC-E4C8-8FC0-B24E-D43438878DEE}"/>
              </a:ext>
            </a:extLst>
          </p:cNvPr>
          <p:cNvSpPr>
            <a:spLocks noGrp="1"/>
          </p:cNvSpPr>
          <p:nvPr>
            <p:ph type="ftr" sz="quarter" idx="11"/>
          </p:nvPr>
        </p:nvSpPr>
        <p:spPr/>
        <p:txBody>
          <a:bodyPr/>
          <a:lstStyle/>
          <a:p>
            <a:r>
              <a:rPr lang="en-US"/>
              <a:t>Public Domain</a:t>
            </a:r>
          </a:p>
        </p:txBody>
      </p:sp>
    </p:spTree>
    <p:extLst>
      <p:ext uri="{BB962C8B-B14F-4D97-AF65-F5344CB8AC3E}">
        <p14:creationId xmlns:p14="http://schemas.microsoft.com/office/powerpoint/2010/main" val="28952251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739</TotalTime>
  <Words>78</Words>
  <Application>Microsoft Office PowerPoint</Application>
  <PresentationFormat>Widescreen</PresentationFormat>
  <Paragraphs>14</Paragraphs>
  <Slides>10</Slides>
  <Notes>2</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6</cp:revision>
  <dcterms:created xsi:type="dcterms:W3CDTF">2022-06-19T13:22:34Z</dcterms:created>
  <dcterms:modified xsi:type="dcterms:W3CDTF">2025-04-28T22:08:57Z</dcterms:modified>
</cp:coreProperties>
</file>