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4"/>
  </p:notesMasterIdLst>
  <p:sldIdLst>
    <p:sldId id="339" r:id="rId3"/>
    <p:sldId id="256" r:id="rId4"/>
    <p:sldId id="340" r:id="rId5"/>
    <p:sldId id="341" r:id="rId6"/>
    <p:sldId id="342" r:id="rId7"/>
    <p:sldId id="343" r:id="rId8"/>
    <p:sldId id="344" r:id="rId9"/>
    <p:sldId id="345" r:id="rId10"/>
    <p:sldId id="346" r:id="rId11"/>
    <p:sldId id="347" r:id="rId12"/>
    <p:sldId id="348" r:id="rId13"/>
    <p:sldId id="349" r:id="rId14"/>
    <p:sldId id="350" r:id="rId15"/>
    <p:sldId id="351" r:id="rId16"/>
    <p:sldId id="352" r:id="rId17"/>
    <p:sldId id="353" r:id="rId18"/>
    <p:sldId id="354" r:id="rId19"/>
    <p:sldId id="355" r:id="rId20"/>
    <p:sldId id="356" r:id="rId21"/>
    <p:sldId id="357" r:id="rId22"/>
    <p:sldId id="35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416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B57EE-D74D-4CE7-9070-11116B1AFE4F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FEFDC2-4DB9-4699-9348-09ECE5993A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679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08103-9D4C-081E-EB05-655417C95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F6E4A2-D918-C472-ADE5-4F018FA59F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479E4E-BB26-8A03-06BB-0CD6C2E9D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 are welcome to use or modify these PowerPoints as needed. Feel free to change the design or layout to suit your ministry, school, home, or company. </a:t>
            </a:r>
            <a:r>
              <a:rPr lang="en-US"/>
              <a:t>More PowerPoint slides can be found at mobilehymns.org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45538-A705-90DA-4DD8-414A768FBC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7908AF-65BE-457F-9D87-289A548E61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90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FE30F-A6D9-58F5-7298-F01462DCD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329BD-91DB-1A9A-4464-AD8225DAD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197853-3FBF-7155-8FE2-FAADD2318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F647F-21F5-4412-8078-3C5FB375C755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8CB3E-942C-3080-B49A-22DE4ECB7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257A5A-8173-FF07-070A-C2F2B4C1C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FC63-55C0-4980-A669-38ED0ABD05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11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D9744-9260-52E0-DB91-B7DD08861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BE8CD6-2F00-BD97-DEDD-AA2F7546A8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18DD0A-3927-B48F-592E-B61DF0564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F647F-21F5-4412-8078-3C5FB375C755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0AFD27-0437-C769-0436-96C796468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B6C863-544E-184B-3CA0-E1DD5481B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FC63-55C0-4980-A669-38ED0ABD05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384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EAC4CB-DF47-F141-CA13-2BC29AA7A3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8B61B0-3B15-1CC3-1B0D-0C86709490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91E30E-3A3F-A933-3CCB-B308B96CD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F647F-21F5-4412-8078-3C5FB375C755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F89A8F-C863-1EF7-3C65-522CA03EC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A85FA4-FBD2-C64D-943D-40F523545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FC63-55C0-4980-A669-38ED0ABD05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01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EC554F0-E5B4-8F41-9B02-A5CC48A928E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32911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14B0A9-0186-497C-8711-C9C8F6415D24}" type="datetime1">
              <a:rPr lang="en-US" smtClean="0"/>
              <a:t>8/15/2026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342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D04E42-5CCB-49C6-AB42-6905F6B81218}" type="datetime1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904A3627-209E-6492-FB1E-B61E6DA8AD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71288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51F73F-7CEA-43BB-A41F-F4B64A7EC9D1}" type="datetime1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965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4EC99E-6062-4854-93A7-E8427FFD14FA}" type="datetime1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0912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67595D-A4DE-4C64-B72E-27955F711399}" type="datetime1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8514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EB4AC5-270F-49FE-BDDE-66D71CEE792C}" type="datetime1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3027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41A5C3-AF63-4931-AAC6-28834851B5FC}" type="datetime1">
              <a:rPr lang="en-US" smtClean="0"/>
              <a:t>8/15/2026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979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26339-B8CA-973A-DB6F-DB628FB98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B080D0-DDB8-8248-F8FB-809DAAAA85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9B77C-58A8-A9E1-4DC4-5E88F1E7F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F647F-21F5-4412-8078-3C5FB375C755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9604CA-3D8C-8F8D-78B2-3641D45E7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2D8C16-6123-27A7-EA59-84BB2ABDE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FC63-55C0-4980-A669-38ED0ABD05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7962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B6CFF-36C4-4705-9665-D0CA3AA4FA31}" type="datetime1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7382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A2641C-42EA-469E-8B34-6B12E51DE84E}" type="datetime1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1141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3BFA96-5E6F-4BAE-A9CF-2DC64591F103}" type="datetime1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9878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0CE53C-B4B1-4D35-864C-C014093F5EA2}" type="datetime1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144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2943D-DFE6-A49F-36BF-C509DC667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95CB3D-12EC-5378-20AC-59F1C17020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4424FF-EE69-DFA8-4A02-24CC862DF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F647F-21F5-4412-8078-3C5FB375C755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52638A-B38D-A58A-7ED4-034C97B79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734C55-E5E6-A21B-B892-47FDC14B8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FC63-55C0-4980-A669-38ED0ABD05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32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EE6FD-3354-5BA9-0019-6BAFA2B7C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CFC753-572D-5844-D95A-0FEF445AB9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CAEDF-FEB6-6866-7EB4-B7EE270010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02031F-D19E-B022-09D1-F78F2B97D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F647F-21F5-4412-8078-3C5FB375C755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0CF299-AF16-39E1-6CC6-7424DB1AA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C0E34D-AAC9-1B56-55D6-B7FA75C59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FC63-55C0-4980-A669-38ED0ABD05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868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1F20F-98FD-9919-A615-A1EB101B2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85077D-A152-CBA9-3522-86943A6E7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CE6F3D-6F50-9BFA-77E8-1C257C99F1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FF964D-45DD-4974-2762-357A552EED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5CC46C-C696-E46C-6662-6ABF671663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93672D-C52E-3320-40F9-072EAAA3D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F647F-21F5-4412-8078-3C5FB375C755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AF116A-51ED-7C2B-8C93-6F4B26C08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E8F8EA-AF9D-9FD2-DA79-F4B8F8838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FC63-55C0-4980-A669-38ED0ABD05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919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0DD35-D909-9AF9-AEED-170293212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91B262-CEAD-6B17-97C6-CC0BF3042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F647F-21F5-4412-8078-3C5FB375C755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8DC238-180F-EC4D-2D37-FDE74AF97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F37B78-4376-8767-983C-18085B3C7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FC63-55C0-4980-A669-38ED0ABD05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737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57FBA1-5A0F-106C-BFBA-7D8E06A69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F647F-21F5-4412-8078-3C5FB375C755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6D3851-17B3-76AA-8B11-94B00138D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D92585-951E-48E2-7C35-32500B49D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FC63-55C0-4980-A669-38ED0ABD05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930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6CCBE-B59C-E5E6-CCA0-DD84FF60B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A385B7-AC4D-7F01-906E-EBBD8CF731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ECF53B-3060-542A-9424-366DA867C7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31B823-F218-8CD7-4BEC-6DF3B63D6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F647F-21F5-4412-8078-3C5FB375C755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A78A45-AFCE-549B-B800-831B32C73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9EA740-B8EE-6B52-B421-BA979A087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FC63-55C0-4980-A669-38ED0ABD05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572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3DA6D-3C40-52EC-D8D3-D4AB78A02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6C52B0-7233-80FE-74C9-ED7031253D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E47532-C324-66C5-39B5-F649C87DEB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FFF9B5-0B52-D19A-C439-83C82F177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F647F-21F5-4412-8078-3C5FB375C755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4AB558-EEDC-6F8D-EB4C-4548E9A8E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36E29A-6383-30A4-EA36-07D365999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FC63-55C0-4980-A669-38ED0ABD05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124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E6571A-2F2B-2BD0-82A5-20A0DDD43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099FCE-E09C-C105-CF3D-61F90AE12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2DC0C5-3C87-8823-A24D-30CD4C6CA7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BF647F-21F5-4412-8078-3C5FB375C755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E1609-3F81-8CD0-CB08-E1EC7A6994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603999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9DCB94-B3EC-E26C-A380-06049F5437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82FC63-55C0-4980-A669-38ED0ABD05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210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5000" y="6604000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900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987C49-136A-F915-4150-9A83720FE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44731117-3976-4491-A1BD-0E0F5020A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073BCFC-A707-B537-BEF3-666086705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6211C-4BD7-6F98-0607-29C465598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467" y="6356350"/>
            <a:ext cx="11237976" cy="5016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 Domain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2B2683-1B73-40D3-9E5C-C84BD160D9A1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2436995"/>
            <a:ext cx="10287000" cy="198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53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BA939-5C82-E183-042F-0E053B4F5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60D62B8-B57D-CE50-1F6E-CF78149D4B2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0F078C1-27AE-9C55-0191-D0735FF94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442232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88D6E-9155-1D33-19D0-C94689092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0C1F5D8-3A0D-5351-AD4E-AE0CCB996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85BDBE-1C7E-AEEB-8221-D56355CC97BF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9972"/>
            <a:ext cx="12192000" cy="513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841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6A1E3-EFEB-F1C6-8526-FA5BC2C43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B9D4515-F488-EB1A-C9EB-32C279DD8D00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A292A45A-32CC-5D4C-7063-DED08DB9E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6037208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13657-DCF8-5495-C087-D0EF796A8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1B026D7-AD81-08DF-2374-B4658CB0768D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71EE53-F231-B184-BBB2-A5104F409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5631933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C7762-D45A-8A2F-BEFC-3E8F571E9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E30D5F3-CEDF-98AD-E41F-96ACD5352001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3714D1-4435-CFC3-0567-3912A6F9D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813841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9377-A92C-DF39-24E7-275362221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341A1FD-8EB0-0D6F-0218-D6C21C05EE31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2D5B4E2-5BA0-5D02-3E5F-5D4E71CD2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0223175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B2372-B220-E591-9DE2-4244FD7CA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D297FCE-6DFC-1AFB-C6A9-CEBA3A0F1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F183B6-00D6-76F2-5F59-10D5ECB55EF4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9972"/>
            <a:ext cx="12192000" cy="513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157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38E11-F953-D525-4200-8CD059482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C126ED3-F687-C387-D118-78896CA4D4AF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572E56-E471-A85D-3905-06B02DB90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5051265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A7852-CE67-6F25-5A71-9E557A131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7281F55-3E2E-E22A-5E65-4FE7F1B6274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4190A0-AF5F-DACE-9352-EB32E3FF1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41752249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56352-24BD-819F-6716-429857F4C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9627E87-8E30-AB1C-DC99-2BA9A8895F6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572521-FECF-E13A-7D2F-FEAA19267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818115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5086535-BFB7-38AF-6BC1-B2437FA8FF6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F7CBB9C-3C14-DC5A-58BD-9A65FEA07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139932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73B52-9B88-8122-5C1F-0B0A82D7E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64939F7-9F6E-32DB-807F-8B053E5BDBA3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75FC102-3AD3-6868-8875-60394F466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5037784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20231-2604-2816-3338-E2C9C88C6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743D93D-0501-80AB-70C0-3E42028B3DE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9972"/>
            <a:ext cx="12192000" cy="5138056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7D5FA44-3B61-5769-1DA5-A77B90D11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841873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A6A79E2-0EC3-01A4-02D2-5BEEA19770D9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605A670-AC89-145C-FDF7-6B5493D36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02491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E3738B9-91C3-53A6-49C1-B568701584D8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F370704B-85DE-6332-41CF-BD1C82124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674082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7A309F4-814E-86FB-4AEE-513A79B5572E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5C4F5D-CEAD-4A62-DF1A-E65E44D65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341397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6D4F0A-EA15-C1D9-0673-F15F914AF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5548718-892F-70B1-947F-371D4AAA9F3F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9972"/>
            <a:ext cx="12192000" cy="513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772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A57B152-786C-A2B6-67B2-CCA6669A56F0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4FB8887-033C-05D3-7C8E-4EC5B48C7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227947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8ADB31A-D280-E026-BFA9-1F4BDCBA993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ADCFCCAD-DE66-8D88-E4C0-1FDD3F6ED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42426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E9440-5753-AE58-A323-1D6FE25DE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159B87E-5376-D56D-CDBA-B25FBCCB8A28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C1270A-1A07-6C44-B7FF-00E321160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1205922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85</Words>
  <Application>Microsoft Office PowerPoint</Application>
  <PresentationFormat>Widescreen</PresentationFormat>
  <Paragraphs>23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Aptos</vt:lpstr>
      <vt:lpstr>Aptos Display</vt:lpstr>
      <vt:lpstr>Arial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Gothard, Sarah</dc:creator>
  <cp:lastModifiedBy>Gothard, Sarah</cp:lastModifiedBy>
  <cp:revision>2</cp:revision>
  <dcterms:created xsi:type="dcterms:W3CDTF">2026-08-15T19:39:22Z</dcterms:created>
  <dcterms:modified xsi:type="dcterms:W3CDTF">2026-08-15T20:02:58Z</dcterms:modified>
</cp:coreProperties>
</file>