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9"/>
  </p:notesMasterIdLst>
  <p:handoutMasterIdLst>
    <p:handoutMasterId r:id="rId20"/>
  </p:handoutMasterIdLst>
  <p:sldIdLst>
    <p:sldId id="273" r:id="rId2"/>
    <p:sldId id="259" r:id="rId3"/>
    <p:sldId id="260"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9E8F1-011A-4D25-972A-D09EA05C8F9C}" v="21" dt="2020-02-15T21:38:27.93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2449" autoAdjust="0"/>
  </p:normalViewPr>
  <p:slideViewPr>
    <p:cSldViewPr snapToGrid="0" showGuides="1">
      <p:cViewPr varScale="1">
        <p:scale>
          <a:sx n="66" d="100"/>
          <a:sy n="66" d="100"/>
        </p:scale>
        <p:origin x="93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3CF0178-1A33-4D40-BD7A-AB0382C9A385}"/>
    <pc:docChg chg="undo custSel addSld delSld modSld">
      <pc:chgData name="Sarah Gothard" userId="0e53f415fda5f162" providerId="LiveId" clId="{13CF0178-1A33-4D40-BD7A-AB0382C9A385}" dt="2020-02-15T21:38:36.659" v="76" actId="1076"/>
      <pc:docMkLst>
        <pc:docMk/>
      </pc:docMkLst>
      <pc:sldChg chg="addSp delSp modSp">
        <pc:chgData name="Sarah Gothard" userId="0e53f415fda5f162" providerId="LiveId" clId="{13CF0178-1A33-4D40-BD7A-AB0382C9A385}" dt="2020-02-15T21:28:38.726" v="44" actId="1076"/>
        <pc:sldMkLst>
          <pc:docMk/>
          <pc:sldMk cId="406854814" sldId="259"/>
        </pc:sldMkLst>
        <pc:picChg chg="add mod">
          <ac:chgData name="Sarah Gothard" userId="0e53f415fda5f162" providerId="LiveId" clId="{13CF0178-1A33-4D40-BD7A-AB0382C9A385}" dt="2020-02-15T21:28:38.726" v="44" actId="1076"/>
          <ac:picMkLst>
            <pc:docMk/>
            <pc:sldMk cId="406854814" sldId="259"/>
            <ac:picMk id="5" creationId="{615AAD87-BD66-487E-8288-0E2287BA2070}"/>
          </ac:picMkLst>
        </pc:picChg>
        <pc:picChg chg="del">
          <ac:chgData name="Sarah Gothard" userId="0e53f415fda5f162" providerId="LiveId" clId="{13CF0178-1A33-4D40-BD7A-AB0382C9A385}" dt="2020-02-15T21:25:10.224" v="1" actId="478"/>
          <ac:picMkLst>
            <pc:docMk/>
            <pc:sldMk cId="406854814" sldId="259"/>
            <ac:picMk id="8" creationId="{E45B1CFF-162C-4C15-B54A-192FE2FB2522}"/>
          </ac:picMkLst>
        </pc:picChg>
      </pc:sldChg>
      <pc:sldChg chg="addSp delSp modSp">
        <pc:chgData name="Sarah Gothard" userId="0e53f415fda5f162" providerId="LiveId" clId="{13CF0178-1A33-4D40-BD7A-AB0382C9A385}" dt="2020-02-15T21:35:30.104" v="63" actId="1076"/>
        <pc:sldMkLst>
          <pc:docMk/>
          <pc:sldMk cId="1567962184" sldId="260"/>
        </pc:sldMkLst>
        <pc:picChg chg="add mod">
          <ac:chgData name="Sarah Gothard" userId="0e53f415fda5f162" providerId="LiveId" clId="{13CF0178-1A33-4D40-BD7A-AB0382C9A385}" dt="2020-02-15T21:35:30.104" v="63" actId="1076"/>
          <ac:picMkLst>
            <pc:docMk/>
            <pc:sldMk cId="1567962184" sldId="260"/>
            <ac:picMk id="5" creationId="{4B32E1DA-3E57-453F-B878-98CE79B07214}"/>
          </ac:picMkLst>
        </pc:picChg>
        <pc:picChg chg="del">
          <ac:chgData name="Sarah Gothard" userId="0e53f415fda5f162" providerId="LiveId" clId="{13CF0178-1A33-4D40-BD7A-AB0382C9A385}" dt="2020-02-15T21:25:11.714" v="2" actId="478"/>
          <ac:picMkLst>
            <pc:docMk/>
            <pc:sldMk cId="1567962184" sldId="260"/>
            <ac:picMk id="7" creationId="{2EC199BF-B4E5-4488-A624-19E36FDEDE6F}"/>
          </ac:picMkLst>
        </pc:picChg>
      </pc:sldChg>
      <pc:sldChg chg="addSp delSp modSp">
        <pc:chgData name="Sarah Gothard" userId="0e53f415fda5f162" providerId="LiveId" clId="{13CF0178-1A33-4D40-BD7A-AB0382C9A385}" dt="2020-02-15T21:27:23.967" v="41" actId="1076"/>
        <pc:sldMkLst>
          <pc:docMk/>
          <pc:sldMk cId="4222139619" sldId="273"/>
        </pc:sldMkLst>
        <pc:picChg chg="add mod">
          <ac:chgData name="Sarah Gothard" userId="0e53f415fda5f162" providerId="LiveId" clId="{13CF0178-1A33-4D40-BD7A-AB0382C9A385}" dt="2020-02-15T21:27:23.967" v="41" actId="1076"/>
          <ac:picMkLst>
            <pc:docMk/>
            <pc:sldMk cId="4222139619" sldId="273"/>
            <ac:picMk id="2" creationId="{A2A33B54-2AEC-4D3B-BFE9-A59B9BB52AAC}"/>
          </ac:picMkLst>
        </pc:picChg>
        <pc:picChg chg="del">
          <ac:chgData name="Sarah Gothard" userId="0e53f415fda5f162" providerId="LiveId" clId="{13CF0178-1A33-4D40-BD7A-AB0382C9A385}" dt="2020-02-15T21:25:08.766" v="0" actId="478"/>
          <ac:picMkLst>
            <pc:docMk/>
            <pc:sldMk cId="4222139619" sldId="273"/>
            <ac:picMk id="3" creationId="{2217FEE1-19D7-4897-970F-590D1A7C7860}"/>
          </ac:picMkLst>
        </pc:picChg>
      </pc:sldChg>
      <pc:sldChg chg="addSp delSp">
        <pc:chgData name="Sarah Gothard" userId="0e53f415fda5f162" providerId="LiveId" clId="{13CF0178-1A33-4D40-BD7A-AB0382C9A385}" dt="2020-02-15T21:27:12.606" v="36"/>
        <pc:sldMkLst>
          <pc:docMk/>
          <pc:sldMk cId="3470360116" sldId="274"/>
        </pc:sldMkLst>
        <pc:picChg chg="add del">
          <ac:chgData name="Sarah Gothard" userId="0e53f415fda5f162" providerId="LiveId" clId="{13CF0178-1A33-4D40-BD7A-AB0382C9A385}" dt="2020-02-15T21:27:12.606" v="36"/>
          <ac:picMkLst>
            <pc:docMk/>
            <pc:sldMk cId="3470360116" sldId="274"/>
            <ac:picMk id="5" creationId="{7CE19A12-D507-4F3B-9F09-2DB241BE7D70}"/>
          </ac:picMkLst>
        </pc:picChg>
        <pc:picChg chg="add">
          <ac:chgData name="Sarah Gothard" userId="0e53f415fda5f162" providerId="LiveId" clId="{13CF0178-1A33-4D40-BD7A-AB0382C9A385}" dt="2020-02-15T21:26:54.428" v="34"/>
          <ac:picMkLst>
            <pc:docMk/>
            <pc:sldMk cId="3470360116" sldId="274"/>
            <ac:picMk id="6" creationId="{3EA94160-AD01-4897-85A6-D0F9C1AB9E05}"/>
          </ac:picMkLst>
        </pc:picChg>
        <pc:picChg chg="del">
          <ac:chgData name="Sarah Gothard" userId="0e53f415fda5f162" providerId="LiveId" clId="{13CF0178-1A33-4D40-BD7A-AB0382C9A385}" dt="2020-02-15T21:25:13.281" v="3" actId="478"/>
          <ac:picMkLst>
            <pc:docMk/>
            <pc:sldMk cId="3470360116" sldId="274"/>
            <ac:picMk id="9" creationId="{938B906E-476D-4A9C-8205-B417D67C73BA}"/>
          </ac:picMkLst>
        </pc:picChg>
      </pc:sldChg>
      <pc:sldChg chg="addSp delSp modSp">
        <pc:chgData name="Sarah Gothard" userId="0e53f415fda5f162" providerId="LiveId" clId="{13CF0178-1A33-4D40-BD7A-AB0382C9A385}" dt="2020-02-15T21:25:51.839" v="17" actId="1076"/>
        <pc:sldMkLst>
          <pc:docMk/>
          <pc:sldMk cId="3416380893" sldId="275"/>
        </pc:sldMkLst>
        <pc:picChg chg="add mod">
          <ac:chgData name="Sarah Gothard" userId="0e53f415fda5f162" providerId="LiveId" clId="{13CF0178-1A33-4D40-BD7A-AB0382C9A385}" dt="2020-02-15T21:25:51.839" v="17" actId="1076"/>
          <ac:picMkLst>
            <pc:docMk/>
            <pc:sldMk cId="3416380893" sldId="275"/>
            <ac:picMk id="5" creationId="{B617A72A-9871-4017-A8F3-9CCFC918C7BB}"/>
          </ac:picMkLst>
        </pc:picChg>
        <pc:picChg chg="del">
          <ac:chgData name="Sarah Gothard" userId="0e53f415fda5f162" providerId="LiveId" clId="{13CF0178-1A33-4D40-BD7A-AB0382C9A385}" dt="2020-02-15T21:25:16.364" v="4" actId="478"/>
          <ac:picMkLst>
            <pc:docMk/>
            <pc:sldMk cId="3416380893" sldId="275"/>
            <ac:picMk id="6" creationId="{1C5CCAD3-525C-44DB-9494-1D6588A18C33}"/>
          </ac:picMkLst>
        </pc:picChg>
      </pc:sldChg>
      <pc:sldChg chg="del">
        <pc:chgData name="Sarah Gothard" userId="0e53f415fda5f162" providerId="LiveId" clId="{13CF0178-1A33-4D40-BD7A-AB0382C9A385}" dt="2020-02-15T21:25:39.900" v="9" actId="2696"/>
        <pc:sldMkLst>
          <pc:docMk/>
          <pc:sldMk cId="1527731040" sldId="276"/>
        </pc:sldMkLst>
      </pc:sldChg>
      <pc:sldChg chg="addSp modSp add">
        <pc:chgData name="Sarah Gothard" userId="0e53f415fda5f162" providerId="LiveId" clId="{13CF0178-1A33-4D40-BD7A-AB0382C9A385}" dt="2020-02-15T21:30:03.262" v="47" actId="1076"/>
        <pc:sldMkLst>
          <pc:docMk/>
          <pc:sldMk cId="3289946549" sldId="276"/>
        </pc:sldMkLst>
        <pc:picChg chg="add mod">
          <ac:chgData name="Sarah Gothard" userId="0e53f415fda5f162" providerId="LiveId" clId="{13CF0178-1A33-4D40-BD7A-AB0382C9A385}" dt="2020-02-15T21:30:03.262" v="47" actId="1076"/>
          <ac:picMkLst>
            <pc:docMk/>
            <pc:sldMk cId="3289946549" sldId="276"/>
            <ac:picMk id="5" creationId="{EDC05D12-F0F0-4F30-9D0E-C4292E635FE0}"/>
          </ac:picMkLst>
        </pc:picChg>
      </pc:sldChg>
      <pc:sldChg chg="del">
        <pc:chgData name="Sarah Gothard" userId="0e53f415fda5f162" providerId="LiveId" clId="{13CF0178-1A33-4D40-BD7A-AB0382C9A385}" dt="2020-02-15T21:25:42.766" v="10" actId="2696"/>
        <pc:sldMkLst>
          <pc:docMk/>
          <pc:sldMk cId="950275207" sldId="277"/>
        </pc:sldMkLst>
      </pc:sldChg>
      <pc:sldChg chg="addSp modSp add">
        <pc:chgData name="Sarah Gothard" userId="0e53f415fda5f162" providerId="LiveId" clId="{13CF0178-1A33-4D40-BD7A-AB0382C9A385}" dt="2020-02-15T21:36:43.365" v="68" actId="1076"/>
        <pc:sldMkLst>
          <pc:docMk/>
          <pc:sldMk cId="2937104044" sldId="277"/>
        </pc:sldMkLst>
        <pc:picChg chg="add mod">
          <ac:chgData name="Sarah Gothard" userId="0e53f415fda5f162" providerId="LiveId" clId="{13CF0178-1A33-4D40-BD7A-AB0382C9A385}" dt="2020-02-15T21:36:43.365" v="68" actId="1076"/>
          <ac:picMkLst>
            <pc:docMk/>
            <pc:sldMk cId="2937104044" sldId="277"/>
            <ac:picMk id="5" creationId="{F93FF9AF-B2B9-4EF8-8B0B-C1E9D77AB322}"/>
          </ac:picMkLst>
        </pc:picChg>
      </pc:sldChg>
      <pc:sldChg chg="del">
        <pc:chgData name="Sarah Gothard" userId="0e53f415fda5f162" providerId="LiveId" clId="{13CF0178-1A33-4D40-BD7A-AB0382C9A385}" dt="2020-02-15T21:25:42.775" v="11" actId="2696"/>
        <pc:sldMkLst>
          <pc:docMk/>
          <pc:sldMk cId="2784967598" sldId="278"/>
        </pc:sldMkLst>
      </pc:sldChg>
      <pc:sldChg chg="addSp add">
        <pc:chgData name="Sarah Gothard" userId="0e53f415fda5f162" providerId="LiveId" clId="{13CF0178-1A33-4D40-BD7A-AB0382C9A385}" dt="2020-02-15T21:26:51.443" v="33"/>
        <pc:sldMkLst>
          <pc:docMk/>
          <pc:sldMk cId="3284969962" sldId="278"/>
        </pc:sldMkLst>
        <pc:picChg chg="add">
          <ac:chgData name="Sarah Gothard" userId="0e53f415fda5f162" providerId="LiveId" clId="{13CF0178-1A33-4D40-BD7A-AB0382C9A385}" dt="2020-02-15T21:26:51.443" v="33"/>
          <ac:picMkLst>
            <pc:docMk/>
            <pc:sldMk cId="3284969962" sldId="278"/>
            <ac:picMk id="5" creationId="{66AE3142-99DD-4E5D-93C8-6C93186D3E1E}"/>
          </ac:picMkLst>
        </pc:picChg>
      </pc:sldChg>
      <pc:sldChg chg="add">
        <pc:chgData name="Sarah Gothard" userId="0e53f415fda5f162" providerId="LiveId" clId="{13CF0178-1A33-4D40-BD7A-AB0382C9A385}" dt="2020-02-15T21:25:58.351" v="18"/>
        <pc:sldMkLst>
          <pc:docMk/>
          <pc:sldMk cId="416809975" sldId="279"/>
        </pc:sldMkLst>
      </pc:sldChg>
      <pc:sldChg chg="del">
        <pc:chgData name="Sarah Gothard" userId="0e53f415fda5f162" providerId="LiveId" clId="{13CF0178-1A33-4D40-BD7A-AB0382C9A385}" dt="2020-02-15T21:25:42.784" v="12" actId="2696"/>
        <pc:sldMkLst>
          <pc:docMk/>
          <pc:sldMk cId="1200136190" sldId="279"/>
        </pc:sldMkLst>
      </pc:sldChg>
      <pc:sldChg chg="addSp modSp add">
        <pc:chgData name="Sarah Gothard" userId="0e53f415fda5f162" providerId="LiveId" clId="{13CF0178-1A33-4D40-BD7A-AB0382C9A385}" dt="2020-02-15T21:31:34.462" v="50" actId="1076"/>
        <pc:sldMkLst>
          <pc:docMk/>
          <pc:sldMk cId="2274190256" sldId="280"/>
        </pc:sldMkLst>
        <pc:picChg chg="add mod">
          <ac:chgData name="Sarah Gothard" userId="0e53f415fda5f162" providerId="LiveId" clId="{13CF0178-1A33-4D40-BD7A-AB0382C9A385}" dt="2020-02-15T21:31:34.462" v="50" actId="1076"/>
          <ac:picMkLst>
            <pc:docMk/>
            <pc:sldMk cId="2274190256" sldId="280"/>
            <ac:picMk id="5" creationId="{1003E72F-66D1-4A44-9F44-AF682D126EF4}"/>
          </ac:picMkLst>
        </pc:picChg>
      </pc:sldChg>
      <pc:sldChg chg="del">
        <pc:chgData name="Sarah Gothard" userId="0e53f415fda5f162" providerId="LiveId" clId="{13CF0178-1A33-4D40-BD7A-AB0382C9A385}" dt="2020-02-15T21:25:42.790" v="13" actId="2696"/>
        <pc:sldMkLst>
          <pc:docMk/>
          <pc:sldMk cId="3525456167" sldId="280"/>
        </pc:sldMkLst>
      </pc:sldChg>
      <pc:sldChg chg="del">
        <pc:chgData name="Sarah Gothard" userId="0e53f415fda5f162" providerId="LiveId" clId="{13CF0178-1A33-4D40-BD7A-AB0382C9A385}" dt="2020-02-15T21:25:42.800" v="15" actId="2696"/>
        <pc:sldMkLst>
          <pc:docMk/>
          <pc:sldMk cId="309047126" sldId="281"/>
        </pc:sldMkLst>
      </pc:sldChg>
      <pc:sldChg chg="addSp modSp add">
        <pc:chgData name="Sarah Gothard" userId="0e53f415fda5f162" providerId="LiveId" clId="{13CF0178-1A33-4D40-BD7A-AB0382C9A385}" dt="2020-02-15T21:37:40.600" v="71" actId="1076"/>
        <pc:sldMkLst>
          <pc:docMk/>
          <pc:sldMk cId="4031245718" sldId="281"/>
        </pc:sldMkLst>
        <pc:picChg chg="add mod">
          <ac:chgData name="Sarah Gothard" userId="0e53f415fda5f162" providerId="LiveId" clId="{13CF0178-1A33-4D40-BD7A-AB0382C9A385}" dt="2020-02-15T21:37:40.600" v="71" actId="1076"/>
          <ac:picMkLst>
            <pc:docMk/>
            <pc:sldMk cId="4031245718" sldId="281"/>
            <ac:picMk id="5" creationId="{C44D8972-F49A-40AB-B898-09790C686440}"/>
          </ac:picMkLst>
        </pc:picChg>
      </pc:sldChg>
      <pc:sldChg chg="del">
        <pc:chgData name="Sarah Gothard" userId="0e53f415fda5f162" providerId="LiveId" clId="{13CF0178-1A33-4D40-BD7A-AB0382C9A385}" dt="2020-02-15T21:25:42.805" v="16" actId="2696"/>
        <pc:sldMkLst>
          <pc:docMk/>
          <pc:sldMk cId="3342065105" sldId="282"/>
        </pc:sldMkLst>
      </pc:sldChg>
      <pc:sldChg chg="addSp add">
        <pc:chgData name="Sarah Gothard" userId="0e53f415fda5f162" providerId="LiveId" clId="{13CF0178-1A33-4D40-BD7A-AB0382C9A385}" dt="2020-02-15T21:26:48.479" v="32"/>
        <pc:sldMkLst>
          <pc:docMk/>
          <pc:sldMk cId="3842439394" sldId="282"/>
        </pc:sldMkLst>
        <pc:picChg chg="add">
          <ac:chgData name="Sarah Gothard" userId="0e53f415fda5f162" providerId="LiveId" clId="{13CF0178-1A33-4D40-BD7A-AB0382C9A385}" dt="2020-02-15T21:26:48.479" v="32"/>
          <ac:picMkLst>
            <pc:docMk/>
            <pc:sldMk cId="3842439394" sldId="282"/>
            <ac:picMk id="5" creationId="{7C3A0905-676E-49B6-A28D-D19171E1573A}"/>
          </ac:picMkLst>
        </pc:picChg>
      </pc:sldChg>
      <pc:sldChg chg="add">
        <pc:chgData name="Sarah Gothard" userId="0e53f415fda5f162" providerId="LiveId" clId="{13CF0178-1A33-4D40-BD7A-AB0382C9A385}" dt="2020-02-15T21:25:59.738" v="19"/>
        <pc:sldMkLst>
          <pc:docMk/>
          <pc:sldMk cId="2383550928" sldId="283"/>
        </pc:sldMkLst>
      </pc:sldChg>
      <pc:sldChg chg="del">
        <pc:chgData name="Sarah Gothard" userId="0e53f415fda5f162" providerId="LiveId" clId="{13CF0178-1A33-4D40-BD7A-AB0382C9A385}" dt="2020-02-15T21:25:42.795" v="14" actId="2696"/>
        <pc:sldMkLst>
          <pc:docMk/>
          <pc:sldMk cId="2756177495" sldId="283"/>
        </pc:sldMkLst>
      </pc:sldChg>
      <pc:sldChg chg="addSp delSp modSp add">
        <pc:chgData name="Sarah Gothard" userId="0e53f415fda5f162" providerId="LiveId" clId="{13CF0178-1A33-4D40-BD7A-AB0382C9A385}" dt="2020-02-15T21:32:43.892" v="57" actId="1076"/>
        <pc:sldMkLst>
          <pc:docMk/>
          <pc:sldMk cId="2159569205" sldId="284"/>
        </pc:sldMkLst>
        <pc:picChg chg="add del">
          <ac:chgData name="Sarah Gothard" userId="0e53f415fda5f162" providerId="LiveId" clId="{13CF0178-1A33-4D40-BD7A-AB0382C9A385}" dt="2020-02-15T21:32:26.378" v="52"/>
          <ac:picMkLst>
            <pc:docMk/>
            <pc:sldMk cId="2159569205" sldId="284"/>
            <ac:picMk id="5" creationId="{1865B43C-167C-46FD-A070-8846FAC9625D}"/>
          </ac:picMkLst>
        </pc:picChg>
        <pc:picChg chg="add mod">
          <ac:chgData name="Sarah Gothard" userId="0e53f415fda5f162" providerId="LiveId" clId="{13CF0178-1A33-4D40-BD7A-AB0382C9A385}" dt="2020-02-15T21:32:43.892" v="57" actId="1076"/>
          <ac:picMkLst>
            <pc:docMk/>
            <pc:sldMk cId="2159569205" sldId="284"/>
            <ac:picMk id="6" creationId="{821F48C6-BDBB-4FE3-B58C-1CD591337E37}"/>
          </ac:picMkLst>
        </pc:picChg>
      </pc:sldChg>
      <pc:sldChg chg="addSp modSp add">
        <pc:chgData name="Sarah Gothard" userId="0e53f415fda5f162" providerId="LiveId" clId="{13CF0178-1A33-4D40-BD7A-AB0382C9A385}" dt="2020-02-15T21:38:36.659" v="76" actId="1076"/>
        <pc:sldMkLst>
          <pc:docMk/>
          <pc:sldMk cId="1014978155" sldId="285"/>
        </pc:sldMkLst>
        <pc:picChg chg="add mod">
          <ac:chgData name="Sarah Gothard" userId="0e53f415fda5f162" providerId="LiveId" clId="{13CF0178-1A33-4D40-BD7A-AB0382C9A385}" dt="2020-02-15T21:38:36.659" v="76" actId="1076"/>
          <ac:picMkLst>
            <pc:docMk/>
            <pc:sldMk cId="1014978155" sldId="285"/>
            <ac:picMk id="5" creationId="{4FB3E830-0CB4-40A0-9918-E5FB57072176}"/>
          </ac:picMkLst>
        </pc:picChg>
      </pc:sldChg>
      <pc:sldChg chg="addSp modSp add">
        <pc:chgData name="Sarah Gothard" userId="0e53f415fda5f162" providerId="LiveId" clId="{13CF0178-1A33-4D40-BD7A-AB0382C9A385}" dt="2020-02-15T21:26:44.064" v="31" actId="1076"/>
        <pc:sldMkLst>
          <pc:docMk/>
          <pc:sldMk cId="2492804848" sldId="286"/>
        </pc:sldMkLst>
        <pc:picChg chg="add mod">
          <ac:chgData name="Sarah Gothard" userId="0e53f415fda5f162" providerId="LiveId" clId="{13CF0178-1A33-4D40-BD7A-AB0382C9A385}" dt="2020-02-15T21:26:44.064" v="31" actId="1076"/>
          <ac:picMkLst>
            <pc:docMk/>
            <pc:sldMk cId="2492804848" sldId="286"/>
            <ac:picMk id="5" creationId="{92E6D93C-DC51-4764-82D5-ADCE88D5EB9A}"/>
          </ac:picMkLst>
        </pc:picChg>
      </pc:sldChg>
      <pc:sldChg chg="add">
        <pc:chgData name="Sarah Gothard" userId="0e53f415fda5f162" providerId="LiveId" clId="{13CF0178-1A33-4D40-BD7A-AB0382C9A385}" dt="2020-02-15T21:26:01.084" v="20"/>
        <pc:sldMkLst>
          <pc:docMk/>
          <pc:sldMk cId="1654897377"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2/15/2020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4</a:t>
            </a:fld>
            <a:endParaRPr lang="en-US" dirty="0"/>
          </a:p>
        </p:txBody>
      </p:sp>
    </p:spTree>
    <p:extLst>
      <p:ext uri="{BB962C8B-B14F-4D97-AF65-F5344CB8AC3E}">
        <p14:creationId xmlns:p14="http://schemas.microsoft.com/office/powerpoint/2010/main" val="345390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8</a:t>
            </a:fld>
            <a:endParaRPr lang="en-US" dirty="0"/>
          </a:p>
        </p:txBody>
      </p:sp>
    </p:spTree>
    <p:extLst>
      <p:ext uri="{BB962C8B-B14F-4D97-AF65-F5344CB8AC3E}">
        <p14:creationId xmlns:p14="http://schemas.microsoft.com/office/powerpoint/2010/main" val="308842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12</a:t>
            </a:fld>
            <a:endParaRPr lang="en-US" dirty="0"/>
          </a:p>
        </p:txBody>
      </p:sp>
    </p:spTree>
    <p:extLst>
      <p:ext uri="{BB962C8B-B14F-4D97-AF65-F5344CB8AC3E}">
        <p14:creationId xmlns:p14="http://schemas.microsoft.com/office/powerpoint/2010/main" val="269427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16</a:t>
            </a:fld>
            <a:endParaRPr lang="en-US" dirty="0"/>
          </a:p>
        </p:txBody>
      </p:sp>
    </p:spTree>
    <p:extLst>
      <p:ext uri="{BB962C8B-B14F-4D97-AF65-F5344CB8AC3E}">
        <p14:creationId xmlns:p14="http://schemas.microsoft.com/office/powerpoint/2010/main" val="393741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2/15/2020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2/15/2020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2/15/2020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2/15/2020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2/15/2020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2/15/2020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2/15/2020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2A33B54-2AEC-4D3B-BFE9-A59B9BB52AAC}"/>
              </a:ext>
            </a:extLst>
          </p:cNvPr>
          <p:cNvPicPr>
            <a:picLocks noChangeAspect="1"/>
          </p:cNvPicPr>
          <p:nvPr/>
        </p:nvPicPr>
        <p:blipFill>
          <a:blip r:embed="rId3"/>
          <a:stretch>
            <a:fillRect/>
          </a:stretch>
        </p:blipFill>
        <p:spPr>
          <a:xfrm>
            <a:off x="624112" y="2787974"/>
            <a:ext cx="10943773" cy="1282052"/>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003E72F-66D1-4A44-9F44-AF682D126EF4}"/>
              </a:ext>
            </a:extLst>
          </p:cNvPr>
          <p:cNvPicPr>
            <a:picLocks noChangeAspect="1"/>
          </p:cNvPicPr>
          <p:nvPr/>
        </p:nvPicPr>
        <p:blipFill>
          <a:blip r:embed="rId3"/>
          <a:stretch>
            <a:fillRect/>
          </a:stretch>
        </p:blipFill>
        <p:spPr>
          <a:xfrm>
            <a:off x="602342" y="769403"/>
            <a:ext cx="10987314" cy="5319194"/>
          </a:xfrm>
          <a:prstGeom prst="rect">
            <a:avLst/>
          </a:prstGeom>
        </p:spPr>
      </p:pic>
    </p:spTree>
    <p:extLst>
      <p:ext uri="{BB962C8B-B14F-4D97-AF65-F5344CB8AC3E}">
        <p14:creationId xmlns:p14="http://schemas.microsoft.com/office/powerpoint/2010/main" val="227419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44D8972-F49A-40AB-B898-09790C686440}"/>
              </a:ext>
            </a:extLst>
          </p:cNvPr>
          <p:cNvPicPr>
            <a:picLocks noChangeAspect="1"/>
          </p:cNvPicPr>
          <p:nvPr/>
        </p:nvPicPr>
        <p:blipFill>
          <a:blip r:embed="rId3"/>
          <a:stretch>
            <a:fillRect/>
          </a:stretch>
        </p:blipFill>
        <p:spPr>
          <a:xfrm>
            <a:off x="616856" y="706828"/>
            <a:ext cx="10958286" cy="5444343"/>
          </a:xfrm>
          <a:prstGeom prst="rect">
            <a:avLst/>
          </a:prstGeom>
        </p:spPr>
      </p:pic>
    </p:spTree>
    <p:extLst>
      <p:ext uri="{BB962C8B-B14F-4D97-AF65-F5344CB8AC3E}">
        <p14:creationId xmlns:p14="http://schemas.microsoft.com/office/powerpoint/2010/main" val="403124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3"/>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C3A0905-676E-49B6-A28D-D19171E1573A}"/>
              </a:ext>
            </a:extLst>
          </p:cNvPr>
          <p:cNvPicPr>
            <a:picLocks noChangeAspect="1"/>
          </p:cNvPicPr>
          <p:nvPr/>
        </p:nvPicPr>
        <p:blipFill>
          <a:blip r:embed="rId4"/>
          <a:stretch>
            <a:fillRect/>
          </a:stretch>
        </p:blipFill>
        <p:spPr>
          <a:xfrm>
            <a:off x="782562" y="542217"/>
            <a:ext cx="10626873" cy="5744661"/>
          </a:xfrm>
          <a:prstGeom prst="rect">
            <a:avLst/>
          </a:prstGeom>
        </p:spPr>
      </p:pic>
    </p:spTree>
    <p:extLst>
      <p:ext uri="{BB962C8B-B14F-4D97-AF65-F5344CB8AC3E}">
        <p14:creationId xmlns:p14="http://schemas.microsoft.com/office/powerpoint/2010/main" val="384243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617A72A-9871-4017-A8F3-9CCFC918C7BB}"/>
              </a:ext>
            </a:extLst>
          </p:cNvPr>
          <p:cNvPicPr>
            <a:picLocks noChangeAspect="1"/>
          </p:cNvPicPr>
          <p:nvPr/>
        </p:nvPicPr>
        <p:blipFill>
          <a:blip r:embed="rId3"/>
          <a:stretch>
            <a:fillRect/>
          </a:stretch>
        </p:blipFill>
        <p:spPr>
          <a:xfrm>
            <a:off x="660399" y="532826"/>
            <a:ext cx="10871200" cy="5792347"/>
          </a:xfrm>
          <a:prstGeom prst="rect">
            <a:avLst/>
          </a:prstGeom>
        </p:spPr>
      </p:pic>
    </p:spTree>
    <p:extLst>
      <p:ext uri="{BB962C8B-B14F-4D97-AF65-F5344CB8AC3E}">
        <p14:creationId xmlns:p14="http://schemas.microsoft.com/office/powerpoint/2010/main" val="238355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21F48C6-BDBB-4FE3-B58C-1CD591337E37}"/>
              </a:ext>
            </a:extLst>
          </p:cNvPr>
          <p:cNvPicPr>
            <a:picLocks noChangeAspect="1"/>
          </p:cNvPicPr>
          <p:nvPr/>
        </p:nvPicPr>
        <p:blipFill>
          <a:blip r:embed="rId3"/>
          <a:stretch>
            <a:fillRect/>
          </a:stretch>
        </p:blipFill>
        <p:spPr>
          <a:xfrm>
            <a:off x="591456" y="764581"/>
            <a:ext cx="11009086" cy="5314195"/>
          </a:xfrm>
          <a:prstGeom prst="rect">
            <a:avLst/>
          </a:prstGeom>
        </p:spPr>
      </p:pic>
    </p:spTree>
    <p:extLst>
      <p:ext uri="{BB962C8B-B14F-4D97-AF65-F5344CB8AC3E}">
        <p14:creationId xmlns:p14="http://schemas.microsoft.com/office/powerpoint/2010/main" val="215956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FB3E830-0CB4-40A0-9918-E5FB57072176}"/>
              </a:ext>
            </a:extLst>
          </p:cNvPr>
          <p:cNvPicPr>
            <a:picLocks noChangeAspect="1"/>
          </p:cNvPicPr>
          <p:nvPr/>
        </p:nvPicPr>
        <p:blipFill>
          <a:blip r:embed="rId3"/>
          <a:stretch>
            <a:fillRect/>
          </a:stretch>
        </p:blipFill>
        <p:spPr>
          <a:xfrm>
            <a:off x="645884" y="698173"/>
            <a:ext cx="10900230" cy="5461653"/>
          </a:xfrm>
          <a:prstGeom prst="rect">
            <a:avLst/>
          </a:prstGeom>
        </p:spPr>
      </p:pic>
    </p:spTree>
    <p:extLst>
      <p:ext uri="{BB962C8B-B14F-4D97-AF65-F5344CB8AC3E}">
        <p14:creationId xmlns:p14="http://schemas.microsoft.com/office/powerpoint/2010/main" val="101497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3"/>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2E6D93C-DC51-4764-82D5-ADCE88D5EB9A}"/>
              </a:ext>
            </a:extLst>
          </p:cNvPr>
          <p:cNvPicPr>
            <a:picLocks noChangeAspect="1"/>
          </p:cNvPicPr>
          <p:nvPr/>
        </p:nvPicPr>
        <p:blipFill>
          <a:blip r:embed="rId4"/>
          <a:stretch>
            <a:fillRect/>
          </a:stretch>
        </p:blipFill>
        <p:spPr>
          <a:xfrm>
            <a:off x="782562" y="542217"/>
            <a:ext cx="10626873" cy="5744661"/>
          </a:xfrm>
          <a:prstGeom prst="rect">
            <a:avLst/>
          </a:prstGeom>
        </p:spPr>
      </p:pic>
    </p:spTree>
    <p:extLst>
      <p:ext uri="{BB962C8B-B14F-4D97-AF65-F5344CB8AC3E}">
        <p14:creationId xmlns:p14="http://schemas.microsoft.com/office/powerpoint/2010/main" val="249280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617A72A-9871-4017-A8F3-9CCFC918C7BB}"/>
              </a:ext>
            </a:extLst>
          </p:cNvPr>
          <p:cNvPicPr>
            <a:picLocks noChangeAspect="1"/>
          </p:cNvPicPr>
          <p:nvPr/>
        </p:nvPicPr>
        <p:blipFill>
          <a:blip r:embed="rId3"/>
          <a:stretch>
            <a:fillRect/>
          </a:stretch>
        </p:blipFill>
        <p:spPr>
          <a:xfrm>
            <a:off x="660399" y="532826"/>
            <a:ext cx="10871200" cy="5792347"/>
          </a:xfrm>
          <a:prstGeom prst="rect">
            <a:avLst/>
          </a:prstGeom>
        </p:spPr>
      </p:pic>
    </p:spTree>
    <p:extLst>
      <p:ext uri="{BB962C8B-B14F-4D97-AF65-F5344CB8AC3E}">
        <p14:creationId xmlns:p14="http://schemas.microsoft.com/office/powerpoint/2010/main" val="165489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15AAD87-BD66-487E-8288-0E2287BA2070}"/>
              </a:ext>
            </a:extLst>
          </p:cNvPr>
          <p:cNvPicPr>
            <a:picLocks noChangeAspect="1"/>
          </p:cNvPicPr>
          <p:nvPr/>
        </p:nvPicPr>
        <p:blipFill>
          <a:blip r:embed="rId3"/>
          <a:stretch>
            <a:fillRect/>
          </a:stretch>
        </p:blipFill>
        <p:spPr>
          <a:xfrm>
            <a:off x="638627" y="756159"/>
            <a:ext cx="10914743" cy="5345682"/>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B32E1DA-3E57-453F-B878-98CE79B07214}"/>
              </a:ext>
            </a:extLst>
          </p:cNvPr>
          <p:cNvPicPr>
            <a:picLocks noChangeAspect="1"/>
          </p:cNvPicPr>
          <p:nvPr/>
        </p:nvPicPr>
        <p:blipFill>
          <a:blip r:embed="rId3"/>
          <a:stretch>
            <a:fillRect/>
          </a:stretch>
        </p:blipFill>
        <p:spPr>
          <a:xfrm>
            <a:off x="576941" y="694788"/>
            <a:ext cx="11038115" cy="5468423"/>
          </a:xfrm>
          <a:prstGeom prst="rect">
            <a:avLst/>
          </a:prstGeom>
        </p:spPr>
      </p:pic>
    </p:spTree>
    <p:extLst>
      <p:ext uri="{BB962C8B-B14F-4D97-AF65-F5344CB8AC3E}">
        <p14:creationId xmlns:p14="http://schemas.microsoft.com/office/powerpoint/2010/main" val="156796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3"/>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EA94160-AD01-4897-85A6-D0F9C1AB9E05}"/>
              </a:ext>
            </a:extLst>
          </p:cNvPr>
          <p:cNvPicPr>
            <a:picLocks noChangeAspect="1"/>
          </p:cNvPicPr>
          <p:nvPr/>
        </p:nvPicPr>
        <p:blipFill>
          <a:blip r:embed="rId4"/>
          <a:stretch>
            <a:fillRect/>
          </a:stretch>
        </p:blipFill>
        <p:spPr>
          <a:xfrm>
            <a:off x="782562" y="542217"/>
            <a:ext cx="10626873" cy="5744661"/>
          </a:xfrm>
          <a:prstGeom prst="rect">
            <a:avLst/>
          </a:prstGeom>
        </p:spPr>
      </p:pic>
    </p:spTree>
    <p:extLst>
      <p:ext uri="{BB962C8B-B14F-4D97-AF65-F5344CB8AC3E}">
        <p14:creationId xmlns:p14="http://schemas.microsoft.com/office/powerpoint/2010/main" val="347036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617A72A-9871-4017-A8F3-9CCFC918C7BB}"/>
              </a:ext>
            </a:extLst>
          </p:cNvPr>
          <p:cNvPicPr>
            <a:picLocks noChangeAspect="1"/>
          </p:cNvPicPr>
          <p:nvPr/>
        </p:nvPicPr>
        <p:blipFill>
          <a:blip r:embed="rId3"/>
          <a:stretch>
            <a:fillRect/>
          </a:stretch>
        </p:blipFill>
        <p:spPr>
          <a:xfrm>
            <a:off x="660399" y="532826"/>
            <a:ext cx="10871200" cy="5792347"/>
          </a:xfrm>
          <a:prstGeom prst="rect">
            <a:avLst/>
          </a:prstGeom>
        </p:spPr>
      </p:pic>
    </p:spTree>
    <p:extLst>
      <p:ext uri="{BB962C8B-B14F-4D97-AF65-F5344CB8AC3E}">
        <p14:creationId xmlns:p14="http://schemas.microsoft.com/office/powerpoint/2010/main" val="341638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DC05D12-F0F0-4F30-9D0E-C4292E635FE0}"/>
              </a:ext>
            </a:extLst>
          </p:cNvPr>
          <p:cNvPicPr>
            <a:picLocks noChangeAspect="1"/>
          </p:cNvPicPr>
          <p:nvPr/>
        </p:nvPicPr>
        <p:blipFill>
          <a:blip r:embed="rId3"/>
          <a:stretch>
            <a:fillRect/>
          </a:stretch>
        </p:blipFill>
        <p:spPr>
          <a:xfrm>
            <a:off x="543077" y="740711"/>
            <a:ext cx="11105844" cy="5376577"/>
          </a:xfrm>
          <a:prstGeom prst="rect">
            <a:avLst/>
          </a:prstGeom>
        </p:spPr>
      </p:pic>
    </p:spTree>
    <p:extLst>
      <p:ext uri="{BB962C8B-B14F-4D97-AF65-F5344CB8AC3E}">
        <p14:creationId xmlns:p14="http://schemas.microsoft.com/office/powerpoint/2010/main" val="328994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93FF9AF-B2B9-4EF8-8B0B-C1E9D77AB322}"/>
              </a:ext>
            </a:extLst>
          </p:cNvPr>
          <p:cNvPicPr>
            <a:picLocks noChangeAspect="1"/>
          </p:cNvPicPr>
          <p:nvPr/>
        </p:nvPicPr>
        <p:blipFill>
          <a:blip r:embed="rId3"/>
          <a:stretch>
            <a:fillRect/>
          </a:stretch>
        </p:blipFill>
        <p:spPr>
          <a:xfrm>
            <a:off x="587827" y="670179"/>
            <a:ext cx="11016344" cy="5488737"/>
          </a:xfrm>
          <a:prstGeom prst="rect">
            <a:avLst/>
          </a:prstGeom>
        </p:spPr>
      </p:pic>
    </p:spTree>
    <p:extLst>
      <p:ext uri="{BB962C8B-B14F-4D97-AF65-F5344CB8AC3E}">
        <p14:creationId xmlns:p14="http://schemas.microsoft.com/office/powerpoint/2010/main" val="293710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3"/>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6AE3142-99DD-4E5D-93C8-6C93186D3E1E}"/>
              </a:ext>
            </a:extLst>
          </p:cNvPr>
          <p:cNvPicPr>
            <a:picLocks noChangeAspect="1"/>
          </p:cNvPicPr>
          <p:nvPr/>
        </p:nvPicPr>
        <p:blipFill>
          <a:blip r:embed="rId4"/>
          <a:stretch>
            <a:fillRect/>
          </a:stretch>
        </p:blipFill>
        <p:spPr>
          <a:xfrm>
            <a:off x="782562" y="542217"/>
            <a:ext cx="10626873" cy="5744661"/>
          </a:xfrm>
          <a:prstGeom prst="rect">
            <a:avLst/>
          </a:prstGeom>
        </p:spPr>
      </p:pic>
    </p:spTree>
    <p:extLst>
      <p:ext uri="{BB962C8B-B14F-4D97-AF65-F5344CB8AC3E}">
        <p14:creationId xmlns:p14="http://schemas.microsoft.com/office/powerpoint/2010/main" val="328496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617A72A-9871-4017-A8F3-9CCFC918C7BB}"/>
              </a:ext>
            </a:extLst>
          </p:cNvPr>
          <p:cNvPicPr>
            <a:picLocks noChangeAspect="1"/>
          </p:cNvPicPr>
          <p:nvPr/>
        </p:nvPicPr>
        <p:blipFill>
          <a:blip r:embed="rId3"/>
          <a:stretch>
            <a:fillRect/>
          </a:stretch>
        </p:blipFill>
        <p:spPr>
          <a:xfrm>
            <a:off x="660399" y="532826"/>
            <a:ext cx="10871200" cy="5792347"/>
          </a:xfrm>
          <a:prstGeom prst="rect">
            <a:avLst/>
          </a:prstGeom>
        </p:spPr>
      </p:pic>
    </p:spTree>
    <p:extLst>
      <p:ext uri="{BB962C8B-B14F-4D97-AF65-F5344CB8AC3E}">
        <p14:creationId xmlns:p14="http://schemas.microsoft.com/office/powerpoint/2010/main" val="41680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81</Words>
  <Application>Microsoft Office PowerPoint</Application>
  <PresentationFormat>Widescreen</PresentationFormat>
  <Paragraphs>23</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2020-02-15T21:38:36Z</dcterms:modified>
</cp:coreProperties>
</file>