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98590D5-0202-4D5A-B042-A169FE024234}"/>
  </pc:docChgLst>
  <pc:docChgLst>
    <pc:chgData name="Sarah Gothard" userId="0e53f415fda5f162" providerId="LiveId" clId="{D623D1F3-BFD0-4E41-95B8-373A33822079}"/>
  </pc:docChgLst>
  <pc:docChgLst>
    <pc:chgData name="Sarah Gothard" userId="0e53f415fda5f162" providerId="LiveId" clId="{4CD69CCD-5F54-4CF4-B572-99BD6A66B630}"/>
  </pc:docChgLst>
  <pc:docChgLst>
    <pc:chgData name="Sarah Gothard" userId="0e53f415fda5f162" providerId="LiveId" clId="{9AEA3BBB-D422-4B97-B410-AFCC67D760FA}"/>
    <pc:docChg chg="undo custSel addSld delSld modSld">
      <pc:chgData name="Sarah Gothard" userId="0e53f415fda5f162" providerId="LiveId" clId="{9AEA3BBB-D422-4B97-B410-AFCC67D760FA}" dt="2019-09-03T13:27:17.657" v="47"/>
      <pc:docMkLst>
        <pc:docMk/>
      </pc:docMkLst>
      <pc:sldChg chg="addSp delSp">
        <pc:chgData name="Sarah Gothard" userId="0e53f415fda5f162" providerId="LiveId" clId="{9AEA3BBB-D422-4B97-B410-AFCC67D760FA}" dt="2019-09-03T13:01:07.980" v="1"/>
        <pc:sldMkLst>
          <pc:docMk/>
          <pc:sldMk cId="1886189658" sldId="258"/>
        </pc:sldMkLst>
        <pc:picChg chg="del">
          <ac:chgData name="Sarah Gothard" userId="0e53f415fda5f162" providerId="LiveId" clId="{9AEA3BBB-D422-4B97-B410-AFCC67D760FA}" dt="2019-09-03T13:01:07.605" v="0" actId="478"/>
          <ac:picMkLst>
            <pc:docMk/>
            <pc:sldMk cId="1886189658" sldId="258"/>
            <ac:picMk id="3" creationId="{83EB0EAA-AC7E-4211-BF6D-173591A2F1E6}"/>
          </ac:picMkLst>
        </pc:picChg>
        <pc:picChg chg="add">
          <ac:chgData name="Sarah Gothard" userId="0e53f415fda5f162" providerId="LiveId" clId="{9AEA3BBB-D422-4B97-B410-AFCC67D760FA}" dt="2019-09-03T13:01:07.980" v="1"/>
          <ac:picMkLst>
            <pc:docMk/>
            <pc:sldMk cId="1886189658" sldId="258"/>
            <ac:picMk id="4" creationId="{13EE21C2-0F84-499B-A287-A2C78BD286F1}"/>
          </ac:picMkLst>
        </pc:picChg>
      </pc:sldChg>
      <pc:sldChg chg="addSp delSp">
        <pc:chgData name="Sarah Gothard" userId="0e53f415fda5f162" providerId="LiveId" clId="{9AEA3BBB-D422-4B97-B410-AFCC67D760FA}" dt="2019-09-03T13:11:58.635" v="30"/>
        <pc:sldMkLst>
          <pc:docMk/>
          <pc:sldMk cId="614151736" sldId="259"/>
        </pc:sldMkLst>
        <pc:picChg chg="add del">
          <ac:chgData name="Sarah Gothard" userId="0e53f415fda5f162" providerId="LiveId" clId="{9AEA3BBB-D422-4B97-B410-AFCC67D760FA}" dt="2019-09-03T13:11:36.135" v="27" actId="478"/>
          <ac:picMkLst>
            <pc:docMk/>
            <pc:sldMk cId="614151736" sldId="259"/>
            <ac:picMk id="3" creationId="{427E45E6-0509-4664-9B65-BE8196446FA4}"/>
          </ac:picMkLst>
        </pc:picChg>
        <pc:picChg chg="del">
          <ac:chgData name="Sarah Gothard" userId="0e53f415fda5f162" providerId="LiveId" clId="{9AEA3BBB-D422-4B97-B410-AFCC67D760FA}" dt="2019-09-03T13:01:15.870" v="2" actId="478"/>
          <ac:picMkLst>
            <pc:docMk/>
            <pc:sldMk cId="614151736" sldId="259"/>
            <ac:picMk id="4" creationId="{721474D2-C2ED-497C-8B1F-2A62D667B2E6}"/>
          </ac:picMkLst>
        </pc:picChg>
        <pc:picChg chg="add del">
          <ac:chgData name="Sarah Gothard" userId="0e53f415fda5f162" providerId="LiveId" clId="{9AEA3BBB-D422-4B97-B410-AFCC67D760FA}" dt="2019-09-03T13:11:57.854" v="29" actId="478"/>
          <ac:picMkLst>
            <pc:docMk/>
            <pc:sldMk cId="614151736" sldId="259"/>
            <ac:picMk id="5" creationId="{0D14DEAF-FB2E-4D70-BBBE-203F76FF3FCF}"/>
          </ac:picMkLst>
        </pc:picChg>
        <pc:picChg chg="add">
          <ac:chgData name="Sarah Gothard" userId="0e53f415fda5f162" providerId="LiveId" clId="{9AEA3BBB-D422-4B97-B410-AFCC67D760FA}" dt="2019-09-03T13:11:58.635" v="30"/>
          <ac:picMkLst>
            <pc:docMk/>
            <pc:sldMk cId="614151736" sldId="259"/>
            <ac:picMk id="6" creationId="{C47BC698-49B9-49FC-A7C8-2779D97F5643}"/>
          </ac:picMkLst>
        </pc:picChg>
      </pc:sldChg>
      <pc:sldChg chg="addSp delSp">
        <pc:chgData name="Sarah Gothard" userId="0e53f415fda5f162" providerId="LiveId" clId="{9AEA3BBB-D422-4B97-B410-AFCC67D760FA}" dt="2019-09-03T13:02:24.615" v="4"/>
        <pc:sldMkLst>
          <pc:docMk/>
          <pc:sldMk cId="4265014135" sldId="260"/>
        </pc:sldMkLst>
        <pc:picChg chg="add">
          <ac:chgData name="Sarah Gothard" userId="0e53f415fda5f162" providerId="LiveId" clId="{9AEA3BBB-D422-4B97-B410-AFCC67D760FA}" dt="2019-09-03T13:02:24.615" v="4"/>
          <ac:picMkLst>
            <pc:docMk/>
            <pc:sldMk cId="4265014135" sldId="260"/>
            <ac:picMk id="3" creationId="{2B721A98-2DD4-4597-9E3F-99DAC15DB09D}"/>
          </ac:picMkLst>
        </pc:picChg>
        <pc:picChg chg="del">
          <ac:chgData name="Sarah Gothard" userId="0e53f415fda5f162" providerId="LiveId" clId="{9AEA3BBB-D422-4B97-B410-AFCC67D760FA}" dt="2019-09-03T13:02:23.724" v="3" actId="478"/>
          <ac:picMkLst>
            <pc:docMk/>
            <pc:sldMk cId="4265014135" sldId="260"/>
            <ac:picMk id="4" creationId="{E801AEE1-3235-4958-9790-9D5CF6FF7EF5}"/>
          </ac:picMkLst>
        </pc:picChg>
      </pc:sldChg>
      <pc:sldChg chg="addSp add">
        <pc:chgData name="Sarah Gothard" userId="0e53f415fda5f162" providerId="LiveId" clId="{9AEA3BBB-D422-4B97-B410-AFCC67D760FA}" dt="2019-09-03T13:21:54.114" v="35"/>
        <pc:sldMkLst>
          <pc:docMk/>
          <pc:sldMk cId="4142390054" sldId="261"/>
        </pc:sldMkLst>
        <pc:picChg chg="add">
          <ac:chgData name="Sarah Gothard" userId="0e53f415fda5f162" providerId="LiveId" clId="{9AEA3BBB-D422-4B97-B410-AFCC67D760FA}" dt="2019-09-03T13:21:54.114" v="35"/>
          <ac:picMkLst>
            <pc:docMk/>
            <pc:sldMk cId="4142390054" sldId="261"/>
            <ac:picMk id="3" creationId="{14A55B78-C3CB-43FF-8C2F-54DD3DC6CDF0}"/>
          </ac:picMkLst>
        </pc:picChg>
      </pc:sldChg>
      <pc:sldChg chg="addSp add">
        <pc:chgData name="Sarah Gothard" userId="0e53f415fda5f162" providerId="LiveId" clId="{9AEA3BBB-D422-4B97-B410-AFCC67D760FA}" dt="2019-09-03T13:13:04.500" v="31"/>
        <pc:sldMkLst>
          <pc:docMk/>
          <pc:sldMk cId="2214043359" sldId="262"/>
        </pc:sldMkLst>
        <pc:picChg chg="add">
          <ac:chgData name="Sarah Gothard" userId="0e53f415fda5f162" providerId="LiveId" clId="{9AEA3BBB-D422-4B97-B410-AFCC67D760FA}" dt="2019-09-03T13:13:04.500" v="31"/>
          <ac:picMkLst>
            <pc:docMk/>
            <pc:sldMk cId="2214043359" sldId="262"/>
            <ac:picMk id="3" creationId="{86D881E9-2A37-4B88-8211-3E020FD58A12}"/>
          </ac:picMkLst>
        </pc:picChg>
      </pc:sldChg>
      <pc:sldChg chg="addSp delSp add">
        <pc:chgData name="Sarah Gothard" userId="0e53f415fda5f162" providerId="LiveId" clId="{9AEA3BBB-D422-4B97-B410-AFCC67D760FA}" dt="2019-09-03T13:26:43.736" v="43"/>
        <pc:sldMkLst>
          <pc:docMk/>
          <pc:sldMk cId="3410022909" sldId="263"/>
        </pc:sldMkLst>
        <pc:picChg chg="add del">
          <ac:chgData name="Sarah Gothard" userId="0e53f415fda5f162" providerId="LiveId" clId="{9AEA3BBB-D422-4B97-B410-AFCC67D760FA}" dt="2019-09-03T13:26:21.980" v="42"/>
          <ac:picMkLst>
            <pc:docMk/>
            <pc:sldMk cId="3410022909" sldId="263"/>
            <ac:picMk id="3" creationId="{E1340BA9-44EF-4626-A3FB-3B5C764E7068}"/>
          </ac:picMkLst>
        </pc:picChg>
        <pc:picChg chg="add del">
          <ac:chgData name="Sarah Gothard" userId="0e53f415fda5f162" providerId="LiveId" clId="{9AEA3BBB-D422-4B97-B410-AFCC67D760FA}" dt="2019-09-03T13:25:38.743" v="41"/>
          <ac:picMkLst>
            <pc:docMk/>
            <pc:sldMk cId="3410022909" sldId="263"/>
            <ac:picMk id="4" creationId="{7DE32DE4-A406-4322-9C65-0CDEC4A6386E}"/>
          </ac:picMkLst>
        </pc:picChg>
        <pc:picChg chg="add">
          <ac:chgData name="Sarah Gothard" userId="0e53f415fda5f162" providerId="LiveId" clId="{9AEA3BBB-D422-4B97-B410-AFCC67D760FA}" dt="2019-09-03T13:26:43.736" v="43"/>
          <ac:picMkLst>
            <pc:docMk/>
            <pc:sldMk cId="3410022909" sldId="263"/>
            <ac:picMk id="5" creationId="{40ACB1EA-403D-40E3-AA35-8CD6A20AE731}"/>
          </ac:picMkLst>
        </pc:picChg>
      </pc:sldChg>
      <pc:sldChg chg="addSp add">
        <pc:chgData name="Sarah Gothard" userId="0e53f415fda5f162" providerId="LiveId" clId="{9AEA3BBB-D422-4B97-B410-AFCC67D760FA}" dt="2019-09-03T13:03:51.010" v="18"/>
        <pc:sldMkLst>
          <pc:docMk/>
          <pc:sldMk cId="3450734087" sldId="264"/>
        </pc:sldMkLst>
        <pc:picChg chg="add">
          <ac:chgData name="Sarah Gothard" userId="0e53f415fda5f162" providerId="LiveId" clId="{9AEA3BBB-D422-4B97-B410-AFCC67D760FA}" dt="2019-09-03T13:03:51.010" v="18"/>
          <ac:picMkLst>
            <pc:docMk/>
            <pc:sldMk cId="3450734087" sldId="264"/>
            <ac:picMk id="3" creationId="{4FF6FE2A-D158-42DA-9F89-9021C22513C9}"/>
          </ac:picMkLst>
        </pc:picChg>
      </pc:sldChg>
      <pc:sldChg chg="addSp delSp add">
        <pc:chgData name="Sarah Gothard" userId="0e53f415fda5f162" providerId="LiveId" clId="{9AEA3BBB-D422-4B97-B410-AFCC67D760FA}" dt="2019-09-03T13:27:01.844" v="45"/>
        <pc:sldMkLst>
          <pc:docMk/>
          <pc:sldMk cId="2382210331" sldId="265"/>
        </pc:sldMkLst>
        <pc:picChg chg="add del">
          <ac:chgData name="Sarah Gothard" userId="0e53f415fda5f162" providerId="LiveId" clId="{9AEA3BBB-D422-4B97-B410-AFCC67D760FA}" dt="2019-09-03T13:27:01.438" v="44" actId="478"/>
          <ac:picMkLst>
            <pc:docMk/>
            <pc:sldMk cId="2382210331" sldId="265"/>
            <ac:picMk id="3" creationId="{DCA2CD7E-F04E-4671-AA38-CC8019F1E6E3}"/>
          </ac:picMkLst>
        </pc:picChg>
        <pc:picChg chg="add">
          <ac:chgData name="Sarah Gothard" userId="0e53f415fda5f162" providerId="LiveId" clId="{9AEA3BBB-D422-4B97-B410-AFCC67D760FA}" dt="2019-09-03T13:27:01.844" v="45"/>
          <ac:picMkLst>
            <pc:docMk/>
            <pc:sldMk cId="2382210331" sldId="265"/>
            <ac:picMk id="4" creationId="{614BC99F-55E5-4ECE-B4F7-7411A671CA26}"/>
          </ac:picMkLst>
        </pc:picChg>
      </pc:sldChg>
      <pc:sldChg chg="addSp add">
        <pc:chgData name="Sarah Gothard" userId="0e53f415fda5f162" providerId="LiveId" clId="{9AEA3BBB-D422-4B97-B410-AFCC67D760FA}" dt="2019-09-03T13:23:47.994" v="37"/>
        <pc:sldMkLst>
          <pc:docMk/>
          <pc:sldMk cId="1644781799" sldId="266"/>
        </pc:sldMkLst>
        <pc:picChg chg="add">
          <ac:chgData name="Sarah Gothard" userId="0e53f415fda5f162" providerId="LiveId" clId="{9AEA3BBB-D422-4B97-B410-AFCC67D760FA}" dt="2019-09-03T13:23:47.994" v="37"/>
          <ac:picMkLst>
            <pc:docMk/>
            <pc:sldMk cId="1644781799" sldId="266"/>
            <ac:picMk id="3" creationId="{8ECEECA4-3DAC-43B6-BA66-C696B64CAD09}"/>
          </ac:picMkLst>
        </pc:picChg>
      </pc:sldChg>
      <pc:sldChg chg="addSp delSp modSp add mod setBg">
        <pc:chgData name="Sarah Gothard" userId="0e53f415fda5f162" providerId="LiveId" clId="{9AEA3BBB-D422-4B97-B410-AFCC67D760FA}" dt="2019-09-03T13:05:30.238" v="23"/>
        <pc:sldMkLst>
          <pc:docMk/>
          <pc:sldMk cId="3776177435" sldId="267"/>
        </pc:sldMkLst>
        <pc:spChg chg="mod ord">
          <ac:chgData name="Sarah Gothard" userId="0e53f415fda5f162" providerId="LiveId" clId="{9AEA3BBB-D422-4B97-B410-AFCC67D760FA}" dt="2019-09-03T13:04:48.565" v="21" actId="26606"/>
          <ac:spMkLst>
            <pc:docMk/>
            <pc:sldMk cId="3776177435" sldId="267"/>
            <ac:spMk id="2" creationId="{8C57A121-4FE8-4853-8FD4-E97FED6625E6}"/>
          </ac:spMkLst>
        </pc:spChg>
        <pc:spChg chg="add del">
          <ac:chgData name="Sarah Gothard" userId="0e53f415fda5f162" providerId="LiveId" clId="{9AEA3BBB-D422-4B97-B410-AFCC67D760FA}" dt="2019-09-03T13:04:48.565" v="21" actId="26606"/>
          <ac:spMkLst>
            <pc:docMk/>
            <pc:sldMk cId="3776177435" sldId="267"/>
            <ac:spMk id="8" creationId="{97B3FE1F-465D-4ECC-963E-411A6B9D0ED6}"/>
          </ac:spMkLst>
        </pc:spChg>
        <pc:spChg chg="add del">
          <ac:chgData name="Sarah Gothard" userId="0e53f415fda5f162" providerId="LiveId" clId="{9AEA3BBB-D422-4B97-B410-AFCC67D760FA}" dt="2019-09-03T13:04:48.565" v="21" actId="26606"/>
          <ac:spMkLst>
            <pc:docMk/>
            <pc:sldMk cId="3776177435" sldId="267"/>
            <ac:spMk id="10" creationId="{6FF5F78A-2E17-423D-8913-F994DD012AAD}"/>
          </ac:spMkLst>
        </pc:spChg>
        <pc:picChg chg="add del mod">
          <ac:chgData name="Sarah Gothard" userId="0e53f415fda5f162" providerId="LiveId" clId="{9AEA3BBB-D422-4B97-B410-AFCC67D760FA}" dt="2019-09-03T13:05:29.551" v="22"/>
          <ac:picMkLst>
            <pc:docMk/>
            <pc:sldMk cId="3776177435" sldId="267"/>
            <ac:picMk id="3" creationId="{07ED2305-FA8B-4304-B203-30B51A6B7FE1}"/>
          </ac:picMkLst>
        </pc:picChg>
        <pc:picChg chg="add">
          <ac:chgData name="Sarah Gothard" userId="0e53f415fda5f162" providerId="LiveId" clId="{9AEA3BBB-D422-4B97-B410-AFCC67D760FA}" dt="2019-09-03T13:05:30.238" v="23"/>
          <ac:picMkLst>
            <pc:docMk/>
            <pc:sldMk cId="3776177435" sldId="267"/>
            <ac:picMk id="4" creationId="{B34EED6E-C0E4-4D5A-949F-9CB2EC24B154}"/>
          </ac:picMkLst>
        </pc:picChg>
      </pc:sldChg>
      <pc:sldChg chg="addSp delSp add">
        <pc:chgData name="Sarah Gothard" userId="0e53f415fda5f162" providerId="LiveId" clId="{9AEA3BBB-D422-4B97-B410-AFCC67D760FA}" dt="2019-09-03T13:27:17.657" v="47"/>
        <pc:sldMkLst>
          <pc:docMk/>
          <pc:sldMk cId="933440446" sldId="268"/>
        </pc:sldMkLst>
        <pc:picChg chg="add del">
          <ac:chgData name="Sarah Gothard" userId="0e53f415fda5f162" providerId="LiveId" clId="{9AEA3BBB-D422-4B97-B410-AFCC67D760FA}" dt="2019-09-03T13:27:17.297" v="46" actId="478"/>
          <ac:picMkLst>
            <pc:docMk/>
            <pc:sldMk cId="933440446" sldId="268"/>
            <ac:picMk id="3" creationId="{A89AA344-3F20-44A5-87AF-92517B9319ED}"/>
          </ac:picMkLst>
        </pc:picChg>
        <pc:picChg chg="add">
          <ac:chgData name="Sarah Gothard" userId="0e53f415fda5f162" providerId="LiveId" clId="{9AEA3BBB-D422-4B97-B410-AFCC67D760FA}" dt="2019-09-03T13:27:17.657" v="47"/>
          <ac:picMkLst>
            <pc:docMk/>
            <pc:sldMk cId="933440446" sldId="268"/>
            <ac:picMk id="4" creationId="{D8758A6E-03EC-4430-BB2A-231CBEF8022D}"/>
          </ac:picMkLst>
        </pc:picChg>
      </pc:sldChg>
      <pc:sldChg chg="addSp add">
        <pc:chgData name="Sarah Gothard" userId="0e53f415fda5f162" providerId="LiveId" clId="{9AEA3BBB-D422-4B97-B410-AFCC67D760FA}" dt="2019-09-03T13:24:46.196" v="38"/>
        <pc:sldMkLst>
          <pc:docMk/>
          <pc:sldMk cId="54504309" sldId="269"/>
        </pc:sldMkLst>
        <pc:picChg chg="add">
          <ac:chgData name="Sarah Gothard" userId="0e53f415fda5f162" providerId="LiveId" clId="{9AEA3BBB-D422-4B97-B410-AFCC67D760FA}" dt="2019-09-03T13:24:46.196" v="38"/>
          <ac:picMkLst>
            <pc:docMk/>
            <pc:sldMk cId="54504309" sldId="269"/>
            <ac:picMk id="3" creationId="{F519BA59-E39B-4196-A453-C920901D354B}"/>
          </ac:picMkLst>
        </pc:picChg>
      </pc:sldChg>
      <pc:sldChg chg="addSp add">
        <pc:chgData name="Sarah Gothard" userId="0e53f415fda5f162" providerId="LiveId" clId="{9AEA3BBB-D422-4B97-B410-AFCC67D760FA}" dt="2019-09-03T13:06:33.417" v="25"/>
        <pc:sldMkLst>
          <pc:docMk/>
          <pc:sldMk cId="1924865383" sldId="270"/>
        </pc:sldMkLst>
        <pc:picChg chg="add">
          <ac:chgData name="Sarah Gothard" userId="0e53f415fda5f162" providerId="LiveId" clId="{9AEA3BBB-D422-4B97-B410-AFCC67D760FA}" dt="2019-09-03T13:06:33.417" v="25"/>
          <ac:picMkLst>
            <pc:docMk/>
            <pc:sldMk cId="1924865383" sldId="270"/>
            <ac:picMk id="3" creationId="{DC4F94AC-59B2-4EA5-AB7F-6E5848D8CA12}"/>
          </ac:picMkLst>
        </pc:picChg>
      </pc:sldChg>
      <pc:sldChg chg="addSp add">
        <pc:chgData name="Sarah Gothard" userId="0e53f415fda5f162" providerId="LiveId" clId="{9AEA3BBB-D422-4B97-B410-AFCC67D760FA}" dt="2019-09-03T13:18:14.470" v="34"/>
        <pc:sldMkLst>
          <pc:docMk/>
          <pc:sldMk cId="4098352790" sldId="271"/>
        </pc:sldMkLst>
        <pc:picChg chg="add">
          <ac:chgData name="Sarah Gothard" userId="0e53f415fda5f162" providerId="LiveId" clId="{9AEA3BBB-D422-4B97-B410-AFCC67D760FA}" dt="2019-09-03T13:18:14.470" v="34"/>
          <ac:picMkLst>
            <pc:docMk/>
            <pc:sldMk cId="4098352790" sldId="271"/>
            <ac:picMk id="3" creationId="{9264F812-2BE2-43F3-ACD2-E2B7FC6C8557}"/>
          </ac:picMkLst>
        </pc:picChg>
      </pc:sldChg>
      <pc:sldChg chg="addSp add">
        <pc:chgData name="Sarah Gothard" userId="0e53f415fda5f162" providerId="LiveId" clId="{9AEA3BBB-D422-4B97-B410-AFCC67D760FA}" dt="2019-09-03T13:25:20.713" v="39"/>
        <pc:sldMkLst>
          <pc:docMk/>
          <pc:sldMk cId="3671507283" sldId="272"/>
        </pc:sldMkLst>
        <pc:picChg chg="add">
          <ac:chgData name="Sarah Gothard" userId="0e53f415fda5f162" providerId="LiveId" clId="{9AEA3BBB-D422-4B97-B410-AFCC67D760FA}" dt="2019-09-03T13:25:20.713" v="39"/>
          <ac:picMkLst>
            <pc:docMk/>
            <pc:sldMk cId="3671507283" sldId="272"/>
            <ac:picMk id="3" creationId="{C1C330EB-F0C6-4C2A-B0C0-EE2E673FA258}"/>
          </ac:picMkLst>
        </pc:picChg>
      </pc:sldChg>
    </pc:docChg>
  </pc:docChgLst>
  <pc:docChgLst>
    <pc:chgData name="Sarah Gothard" userId="0e53f415fda5f162" providerId="LiveId" clId="{7C02CA41-CED8-4CE2-A1F6-88F23E18CA9E}"/>
    <pc:docChg chg="undo custSel mod modSld">
      <pc:chgData name="Sarah Gothard" userId="0e53f415fda5f162" providerId="LiveId" clId="{7C02CA41-CED8-4CE2-A1F6-88F23E18CA9E}" dt="2019-09-28T20:09:30.817" v="17" actId="26606"/>
      <pc:docMkLst>
        <pc:docMk/>
      </pc:docMkLst>
      <pc:sldChg chg="addSp modSp mod setBg">
        <pc:chgData name="Sarah Gothard" userId="0e53f415fda5f162" providerId="LiveId" clId="{7C02CA41-CED8-4CE2-A1F6-88F23E18CA9E}" dt="2019-09-28T20:08:07.253" v="0" actId="26606"/>
        <pc:sldMkLst>
          <pc:docMk/>
          <pc:sldMk cId="2211167003" sldId="257"/>
        </pc:sldMkLst>
        <pc:spChg chg="mod ord">
          <ac:chgData name="Sarah Gothard" userId="0e53f415fda5f162" providerId="LiveId" clId="{7C02CA41-CED8-4CE2-A1F6-88F23E18CA9E}" dt="2019-09-28T20:08:07.253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7C02CA41-CED8-4CE2-A1F6-88F23E18CA9E}" dt="2019-09-28T20:08:07.253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07.253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07.253" v="0" actId="26606"/>
          <ac:picMkLst>
            <pc:docMk/>
            <pc:sldMk cId="2211167003" sldId="257"/>
            <ac:picMk id="3" creationId="{F0379AFC-155D-45F7-B7AB-8D0D5789FDD3}"/>
          </ac:picMkLst>
        </pc:picChg>
      </pc:sldChg>
      <pc:sldChg chg="addSp modSp mod setBg">
        <pc:chgData name="Sarah Gothard" userId="0e53f415fda5f162" providerId="LiveId" clId="{7C02CA41-CED8-4CE2-A1F6-88F23E18CA9E}" dt="2019-09-28T20:08:15.048" v="1" actId="26606"/>
        <pc:sldMkLst>
          <pc:docMk/>
          <pc:sldMk cId="1886189658" sldId="258"/>
        </pc:sldMkLst>
        <pc:spChg chg="mod ord">
          <ac:chgData name="Sarah Gothard" userId="0e53f415fda5f162" providerId="LiveId" clId="{7C02CA41-CED8-4CE2-A1F6-88F23E18CA9E}" dt="2019-09-28T20:08:15.048" v="1" actId="26606"/>
          <ac:spMkLst>
            <pc:docMk/>
            <pc:sldMk cId="1886189658" sldId="258"/>
            <ac:spMk id="2" creationId="{7098ED96-1FB8-403D-B726-F949B86EA121}"/>
          </ac:spMkLst>
        </pc:spChg>
        <pc:spChg chg="add">
          <ac:chgData name="Sarah Gothard" userId="0e53f415fda5f162" providerId="LiveId" clId="{7C02CA41-CED8-4CE2-A1F6-88F23E18CA9E}" dt="2019-09-28T20:08:15.048" v="1" actId="26606"/>
          <ac:spMkLst>
            <pc:docMk/>
            <pc:sldMk cId="1886189658" sldId="258"/>
            <ac:spMk id="9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15.048" v="1" actId="26606"/>
          <ac:spMkLst>
            <pc:docMk/>
            <pc:sldMk cId="1886189658" sldId="258"/>
            <ac:spMk id="11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15.048" v="1" actId="26606"/>
          <ac:picMkLst>
            <pc:docMk/>
            <pc:sldMk cId="1886189658" sldId="258"/>
            <ac:picMk id="4" creationId="{13EE21C2-0F84-499B-A287-A2C78BD286F1}"/>
          </ac:picMkLst>
        </pc:picChg>
      </pc:sldChg>
      <pc:sldChg chg="addSp delSp modSp mod setBg">
        <pc:chgData name="Sarah Gothard" userId="0e53f415fda5f162" providerId="LiveId" clId="{7C02CA41-CED8-4CE2-A1F6-88F23E18CA9E}" dt="2019-09-28T20:08:23.539" v="4" actId="26606"/>
        <pc:sldMkLst>
          <pc:docMk/>
          <pc:sldMk cId="614151736" sldId="259"/>
        </pc:sldMkLst>
        <pc:spChg chg="mod ord">
          <ac:chgData name="Sarah Gothard" userId="0e53f415fda5f162" providerId="LiveId" clId="{7C02CA41-CED8-4CE2-A1F6-88F23E18CA9E}" dt="2019-09-28T20:08:23.539" v="4" actId="26606"/>
          <ac:spMkLst>
            <pc:docMk/>
            <pc:sldMk cId="614151736" sldId="259"/>
            <ac:spMk id="2" creationId="{8C57A121-4FE8-4853-8FD4-E97FED6625E6}"/>
          </ac:spMkLst>
        </pc:spChg>
        <pc:spChg chg="add del">
          <ac:chgData name="Sarah Gothard" userId="0e53f415fda5f162" providerId="LiveId" clId="{7C02CA41-CED8-4CE2-A1F6-88F23E18CA9E}" dt="2019-09-28T20:08:23.480" v="3" actId="26606"/>
          <ac:spMkLst>
            <pc:docMk/>
            <pc:sldMk cId="614151736" sldId="259"/>
            <ac:spMk id="11" creationId="{96F4A75A-AE6E-48E5-8C9B-62D0A953E31B}"/>
          </ac:spMkLst>
        </pc:spChg>
        <pc:spChg chg="add del">
          <ac:chgData name="Sarah Gothard" userId="0e53f415fda5f162" providerId="LiveId" clId="{7C02CA41-CED8-4CE2-A1F6-88F23E18CA9E}" dt="2019-09-28T20:08:23.480" v="3" actId="26606"/>
          <ac:spMkLst>
            <pc:docMk/>
            <pc:sldMk cId="614151736" sldId="259"/>
            <ac:spMk id="13" creationId="{5FE0DFF3-0858-4641-9E40-6BE7ACCC4F0D}"/>
          </ac:spMkLst>
        </pc:spChg>
        <pc:spChg chg="add">
          <ac:chgData name="Sarah Gothard" userId="0e53f415fda5f162" providerId="LiveId" clId="{7C02CA41-CED8-4CE2-A1F6-88F23E18CA9E}" dt="2019-09-28T20:08:23.539" v="4" actId="26606"/>
          <ac:spMkLst>
            <pc:docMk/>
            <pc:sldMk cId="614151736" sldId="259"/>
            <ac:spMk id="15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23.539" v="4" actId="26606"/>
          <ac:spMkLst>
            <pc:docMk/>
            <pc:sldMk cId="614151736" sldId="259"/>
            <ac:spMk id="16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23.539" v="4" actId="26606"/>
          <ac:picMkLst>
            <pc:docMk/>
            <pc:sldMk cId="614151736" sldId="259"/>
            <ac:picMk id="6" creationId="{C47BC698-49B9-49FC-A7C8-2779D97F5643}"/>
          </ac:picMkLst>
        </pc:picChg>
      </pc:sldChg>
      <pc:sldChg chg="addSp modSp mod setBg">
        <pc:chgData name="Sarah Gothard" userId="0e53f415fda5f162" providerId="LiveId" clId="{7C02CA41-CED8-4CE2-A1F6-88F23E18CA9E}" dt="2019-09-28T20:08:39.484" v="6" actId="26606"/>
        <pc:sldMkLst>
          <pc:docMk/>
          <pc:sldMk cId="4265014135" sldId="260"/>
        </pc:sldMkLst>
        <pc:spChg chg="mod ord">
          <ac:chgData name="Sarah Gothard" userId="0e53f415fda5f162" providerId="LiveId" clId="{7C02CA41-CED8-4CE2-A1F6-88F23E18CA9E}" dt="2019-09-28T20:08:39.484" v="6" actId="26606"/>
          <ac:spMkLst>
            <pc:docMk/>
            <pc:sldMk cId="4265014135" sldId="260"/>
            <ac:spMk id="2" creationId="{ED21A08D-7AE4-45A6-936F-60B61B4A1649}"/>
          </ac:spMkLst>
        </pc:spChg>
        <pc:spChg chg="add">
          <ac:chgData name="Sarah Gothard" userId="0e53f415fda5f162" providerId="LiveId" clId="{7C02CA41-CED8-4CE2-A1F6-88F23E18CA9E}" dt="2019-09-28T20:08:39.484" v="6" actId="26606"/>
          <ac:spMkLst>
            <pc:docMk/>
            <pc:sldMk cId="4265014135" sldId="260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39.484" v="6" actId="26606"/>
          <ac:spMkLst>
            <pc:docMk/>
            <pc:sldMk cId="4265014135" sldId="260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39.484" v="6" actId="26606"/>
          <ac:picMkLst>
            <pc:docMk/>
            <pc:sldMk cId="4265014135" sldId="260"/>
            <ac:picMk id="3" creationId="{2B721A98-2DD4-4597-9E3F-99DAC15DB09D}"/>
          </ac:picMkLst>
        </pc:picChg>
      </pc:sldChg>
      <pc:sldChg chg="addSp modSp mod setBg">
        <pc:chgData name="Sarah Gothard" userId="0e53f415fda5f162" providerId="LiveId" clId="{7C02CA41-CED8-4CE2-A1F6-88F23E18CA9E}" dt="2019-09-28T20:08:35.920" v="5" actId="26606"/>
        <pc:sldMkLst>
          <pc:docMk/>
          <pc:sldMk cId="4142390054" sldId="261"/>
        </pc:sldMkLst>
        <pc:spChg chg="mod ord">
          <ac:chgData name="Sarah Gothard" userId="0e53f415fda5f162" providerId="LiveId" clId="{7C02CA41-CED8-4CE2-A1F6-88F23E18CA9E}" dt="2019-09-28T20:08:35.920" v="5" actId="26606"/>
          <ac:spMkLst>
            <pc:docMk/>
            <pc:sldMk cId="4142390054" sldId="261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8:35.920" v="5" actId="26606"/>
          <ac:spMkLst>
            <pc:docMk/>
            <pc:sldMk cId="4142390054" sldId="261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35.920" v="5" actId="26606"/>
          <ac:spMkLst>
            <pc:docMk/>
            <pc:sldMk cId="4142390054" sldId="261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35.920" v="5" actId="26606"/>
          <ac:picMkLst>
            <pc:docMk/>
            <pc:sldMk cId="4142390054" sldId="261"/>
            <ac:picMk id="3" creationId="{14A55B78-C3CB-43FF-8C2F-54DD3DC6CDF0}"/>
          </ac:picMkLst>
        </pc:picChg>
      </pc:sldChg>
      <pc:sldChg chg="addSp modSp mod setBg">
        <pc:chgData name="Sarah Gothard" userId="0e53f415fda5f162" providerId="LiveId" clId="{7C02CA41-CED8-4CE2-A1F6-88F23E18CA9E}" dt="2019-09-28T20:08:42.006" v="7" actId="26606"/>
        <pc:sldMkLst>
          <pc:docMk/>
          <pc:sldMk cId="2214043359" sldId="262"/>
        </pc:sldMkLst>
        <pc:spChg chg="mod ord">
          <ac:chgData name="Sarah Gothard" userId="0e53f415fda5f162" providerId="LiveId" clId="{7C02CA41-CED8-4CE2-A1F6-88F23E18CA9E}" dt="2019-09-28T20:08:42.006" v="7" actId="26606"/>
          <ac:spMkLst>
            <pc:docMk/>
            <pc:sldMk cId="2214043359" sldId="262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8:42.006" v="7" actId="26606"/>
          <ac:spMkLst>
            <pc:docMk/>
            <pc:sldMk cId="2214043359" sldId="262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42.006" v="7" actId="26606"/>
          <ac:spMkLst>
            <pc:docMk/>
            <pc:sldMk cId="2214043359" sldId="262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42.006" v="7" actId="26606"/>
          <ac:picMkLst>
            <pc:docMk/>
            <pc:sldMk cId="2214043359" sldId="262"/>
            <ac:picMk id="3" creationId="{86D881E9-2A37-4B88-8211-3E020FD58A12}"/>
          </ac:picMkLst>
        </pc:picChg>
      </pc:sldChg>
      <pc:sldChg chg="addSp modSp mod setBg">
        <pc:chgData name="Sarah Gothard" userId="0e53f415fda5f162" providerId="LiveId" clId="{7C02CA41-CED8-4CE2-A1F6-88F23E18CA9E}" dt="2019-09-28T20:08:44.469" v="8" actId="26606"/>
        <pc:sldMkLst>
          <pc:docMk/>
          <pc:sldMk cId="3410022909" sldId="263"/>
        </pc:sldMkLst>
        <pc:spChg chg="mod ord">
          <ac:chgData name="Sarah Gothard" userId="0e53f415fda5f162" providerId="LiveId" clId="{7C02CA41-CED8-4CE2-A1F6-88F23E18CA9E}" dt="2019-09-28T20:08:44.469" v="8" actId="26606"/>
          <ac:spMkLst>
            <pc:docMk/>
            <pc:sldMk cId="3410022909" sldId="263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8:44.469" v="8" actId="26606"/>
          <ac:spMkLst>
            <pc:docMk/>
            <pc:sldMk cId="3410022909" sldId="263"/>
            <ac:spMk id="10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44.469" v="8" actId="26606"/>
          <ac:spMkLst>
            <pc:docMk/>
            <pc:sldMk cId="3410022909" sldId="263"/>
            <ac:spMk id="12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44.469" v="8" actId="26606"/>
          <ac:picMkLst>
            <pc:docMk/>
            <pc:sldMk cId="3410022909" sldId="263"/>
            <ac:picMk id="5" creationId="{40ACB1EA-403D-40E3-AA35-8CD6A20AE731}"/>
          </ac:picMkLst>
        </pc:picChg>
      </pc:sldChg>
      <pc:sldChg chg="addSp modSp mod setBg">
        <pc:chgData name="Sarah Gothard" userId="0e53f415fda5f162" providerId="LiveId" clId="{7C02CA41-CED8-4CE2-A1F6-88F23E18CA9E}" dt="2019-09-28T20:08:48.402" v="9" actId="26606"/>
        <pc:sldMkLst>
          <pc:docMk/>
          <pc:sldMk cId="3450734087" sldId="264"/>
        </pc:sldMkLst>
        <pc:spChg chg="mod ord">
          <ac:chgData name="Sarah Gothard" userId="0e53f415fda5f162" providerId="LiveId" clId="{7C02CA41-CED8-4CE2-A1F6-88F23E18CA9E}" dt="2019-09-28T20:08:48.402" v="9" actId="26606"/>
          <ac:spMkLst>
            <pc:docMk/>
            <pc:sldMk cId="3450734087" sldId="264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8:48.402" v="9" actId="26606"/>
          <ac:spMkLst>
            <pc:docMk/>
            <pc:sldMk cId="3450734087" sldId="264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8:48.402" v="9" actId="26606"/>
          <ac:spMkLst>
            <pc:docMk/>
            <pc:sldMk cId="3450734087" sldId="264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8:48.402" v="9" actId="26606"/>
          <ac:picMkLst>
            <pc:docMk/>
            <pc:sldMk cId="3450734087" sldId="264"/>
            <ac:picMk id="3" creationId="{4FF6FE2A-D158-42DA-9F89-9021C22513C9}"/>
          </ac:picMkLst>
        </pc:picChg>
      </pc:sldChg>
      <pc:sldChg chg="addSp modSp mod setBg">
        <pc:chgData name="Sarah Gothard" userId="0e53f415fda5f162" providerId="LiveId" clId="{7C02CA41-CED8-4CE2-A1F6-88F23E18CA9E}" dt="2019-09-28T20:09:04.213" v="10" actId="26606"/>
        <pc:sldMkLst>
          <pc:docMk/>
          <pc:sldMk cId="2382210331" sldId="265"/>
        </pc:sldMkLst>
        <pc:spChg chg="mod ord">
          <ac:chgData name="Sarah Gothard" userId="0e53f415fda5f162" providerId="LiveId" clId="{7C02CA41-CED8-4CE2-A1F6-88F23E18CA9E}" dt="2019-09-28T20:09:04.213" v="10" actId="26606"/>
          <ac:spMkLst>
            <pc:docMk/>
            <pc:sldMk cId="2382210331" sldId="265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04.213" v="10" actId="26606"/>
          <ac:spMkLst>
            <pc:docMk/>
            <pc:sldMk cId="2382210331" sldId="265"/>
            <ac:spMk id="9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04.213" v="10" actId="26606"/>
          <ac:spMkLst>
            <pc:docMk/>
            <pc:sldMk cId="2382210331" sldId="265"/>
            <ac:spMk id="11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04.213" v="10" actId="26606"/>
          <ac:picMkLst>
            <pc:docMk/>
            <pc:sldMk cId="2382210331" sldId="265"/>
            <ac:picMk id="4" creationId="{614BC99F-55E5-4ECE-B4F7-7411A671CA26}"/>
          </ac:picMkLst>
        </pc:picChg>
      </pc:sldChg>
      <pc:sldChg chg="addSp modSp mod setBg">
        <pc:chgData name="Sarah Gothard" userId="0e53f415fda5f162" providerId="LiveId" clId="{7C02CA41-CED8-4CE2-A1F6-88F23E18CA9E}" dt="2019-09-28T20:09:08.631" v="11" actId="26606"/>
        <pc:sldMkLst>
          <pc:docMk/>
          <pc:sldMk cId="1644781799" sldId="266"/>
        </pc:sldMkLst>
        <pc:spChg chg="mod ord">
          <ac:chgData name="Sarah Gothard" userId="0e53f415fda5f162" providerId="LiveId" clId="{7C02CA41-CED8-4CE2-A1F6-88F23E18CA9E}" dt="2019-09-28T20:09:08.631" v="11" actId="26606"/>
          <ac:spMkLst>
            <pc:docMk/>
            <pc:sldMk cId="1644781799" sldId="266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08.631" v="11" actId="26606"/>
          <ac:spMkLst>
            <pc:docMk/>
            <pc:sldMk cId="1644781799" sldId="266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08.631" v="11" actId="26606"/>
          <ac:spMkLst>
            <pc:docMk/>
            <pc:sldMk cId="1644781799" sldId="266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08.631" v="11" actId="26606"/>
          <ac:picMkLst>
            <pc:docMk/>
            <pc:sldMk cId="1644781799" sldId="266"/>
            <ac:picMk id="3" creationId="{8ECEECA4-3DAC-43B6-BA66-C696B64CAD09}"/>
          </ac:picMkLst>
        </pc:picChg>
      </pc:sldChg>
      <pc:sldChg chg="addSp modSp mod setBg">
        <pc:chgData name="Sarah Gothard" userId="0e53f415fda5f162" providerId="LiveId" clId="{7C02CA41-CED8-4CE2-A1F6-88F23E18CA9E}" dt="2019-09-28T20:09:11.780" v="12" actId="26606"/>
        <pc:sldMkLst>
          <pc:docMk/>
          <pc:sldMk cId="3776177435" sldId="267"/>
        </pc:sldMkLst>
        <pc:spChg chg="mod ord">
          <ac:chgData name="Sarah Gothard" userId="0e53f415fda5f162" providerId="LiveId" clId="{7C02CA41-CED8-4CE2-A1F6-88F23E18CA9E}" dt="2019-09-28T20:09:11.780" v="12" actId="26606"/>
          <ac:spMkLst>
            <pc:docMk/>
            <pc:sldMk cId="3776177435" sldId="267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11.780" v="12" actId="26606"/>
          <ac:spMkLst>
            <pc:docMk/>
            <pc:sldMk cId="3776177435" sldId="267"/>
            <ac:spMk id="9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11.780" v="12" actId="26606"/>
          <ac:spMkLst>
            <pc:docMk/>
            <pc:sldMk cId="3776177435" sldId="267"/>
            <ac:spMk id="11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11.780" v="12" actId="26606"/>
          <ac:picMkLst>
            <pc:docMk/>
            <pc:sldMk cId="3776177435" sldId="267"/>
            <ac:picMk id="4" creationId="{B34EED6E-C0E4-4D5A-949F-9CB2EC24B154}"/>
          </ac:picMkLst>
        </pc:picChg>
      </pc:sldChg>
      <pc:sldChg chg="addSp modSp mod setBg">
        <pc:chgData name="Sarah Gothard" userId="0e53f415fda5f162" providerId="LiveId" clId="{7C02CA41-CED8-4CE2-A1F6-88F23E18CA9E}" dt="2019-09-28T20:09:15.131" v="13" actId="26606"/>
        <pc:sldMkLst>
          <pc:docMk/>
          <pc:sldMk cId="933440446" sldId="268"/>
        </pc:sldMkLst>
        <pc:spChg chg="mod ord">
          <ac:chgData name="Sarah Gothard" userId="0e53f415fda5f162" providerId="LiveId" clId="{7C02CA41-CED8-4CE2-A1F6-88F23E18CA9E}" dt="2019-09-28T20:09:15.131" v="13" actId="26606"/>
          <ac:spMkLst>
            <pc:docMk/>
            <pc:sldMk cId="933440446" sldId="268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15.131" v="13" actId="26606"/>
          <ac:spMkLst>
            <pc:docMk/>
            <pc:sldMk cId="933440446" sldId="268"/>
            <ac:spMk id="9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15.131" v="13" actId="26606"/>
          <ac:spMkLst>
            <pc:docMk/>
            <pc:sldMk cId="933440446" sldId="268"/>
            <ac:spMk id="11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15.131" v="13" actId="26606"/>
          <ac:picMkLst>
            <pc:docMk/>
            <pc:sldMk cId="933440446" sldId="268"/>
            <ac:picMk id="4" creationId="{D8758A6E-03EC-4430-BB2A-231CBEF8022D}"/>
          </ac:picMkLst>
        </pc:picChg>
      </pc:sldChg>
      <pc:sldChg chg="addSp modSp mod setBg">
        <pc:chgData name="Sarah Gothard" userId="0e53f415fda5f162" providerId="LiveId" clId="{7C02CA41-CED8-4CE2-A1F6-88F23E18CA9E}" dt="2019-09-28T20:09:17.632" v="14" actId="26606"/>
        <pc:sldMkLst>
          <pc:docMk/>
          <pc:sldMk cId="54504309" sldId="269"/>
        </pc:sldMkLst>
        <pc:spChg chg="mod ord">
          <ac:chgData name="Sarah Gothard" userId="0e53f415fda5f162" providerId="LiveId" clId="{7C02CA41-CED8-4CE2-A1F6-88F23E18CA9E}" dt="2019-09-28T20:09:17.632" v="14" actId="26606"/>
          <ac:spMkLst>
            <pc:docMk/>
            <pc:sldMk cId="54504309" sldId="269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17.632" v="14" actId="26606"/>
          <ac:spMkLst>
            <pc:docMk/>
            <pc:sldMk cId="54504309" sldId="269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17.632" v="14" actId="26606"/>
          <ac:spMkLst>
            <pc:docMk/>
            <pc:sldMk cId="54504309" sldId="269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17.632" v="14" actId="26606"/>
          <ac:picMkLst>
            <pc:docMk/>
            <pc:sldMk cId="54504309" sldId="269"/>
            <ac:picMk id="3" creationId="{F519BA59-E39B-4196-A453-C920901D354B}"/>
          </ac:picMkLst>
        </pc:picChg>
      </pc:sldChg>
      <pc:sldChg chg="addSp modSp mod setBg">
        <pc:chgData name="Sarah Gothard" userId="0e53f415fda5f162" providerId="LiveId" clId="{7C02CA41-CED8-4CE2-A1F6-88F23E18CA9E}" dt="2019-09-28T20:09:24.026" v="15" actId="26606"/>
        <pc:sldMkLst>
          <pc:docMk/>
          <pc:sldMk cId="1924865383" sldId="270"/>
        </pc:sldMkLst>
        <pc:spChg chg="mod ord">
          <ac:chgData name="Sarah Gothard" userId="0e53f415fda5f162" providerId="LiveId" clId="{7C02CA41-CED8-4CE2-A1F6-88F23E18CA9E}" dt="2019-09-28T20:09:24.026" v="15" actId="26606"/>
          <ac:spMkLst>
            <pc:docMk/>
            <pc:sldMk cId="1924865383" sldId="270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24.026" v="15" actId="26606"/>
          <ac:spMkLst>
            <pc:docMk/>
            <pc:sldMk cId="1924865383" sldId="270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24.026" v="15" actId="26606"/>
          <ac:spMkLst>
            <pc:docMk/>
            <pc:sldMk cId="1924865383" sldId="270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24.026" v="15" actId="26606"/>
          <ac:picMkLst>
            <pc:docMk/>
            <pc:sldMk cId="1924865383" sldId="270"/>
            <ac:picMk id="3" creationId="{DC4F94AC-59B2-4EA5-AB7F-6E5848D8CA12}"/>
          </ac:picMkLst>
        </pc:picChg>
      </pc:sldChg>
      <pc:sldChg chg="addSp modSp mod setBg">
        <pc:chgData name="Sarah Gothard" userId="0e53f415fda5f162" providerId="LiveId" clId="{7C02CA41-CED8-4CE2-A1F6-88F23E18CA9E}" dt="2019-09-28T20:09:28.103" v="16" actId="26606"/>
        <pc:sldMkLst>
          <pc:docMk/>
          <pc:sldMk cId="4098352790" sldId="271"/>
        </pc:sldMkLst>
        <pc:spChg chg="mod ord">
          <ac:chgData name="Sarah Gothard" userId="0e53f415fda5f162" providerId="LiveId" clId="{7C02CA41-CED8-4CE2-A1F6-88F23E18CA9E}" dt="2019-09-28T20:09:28.103" v="16" actId="26606"/>
          <ac:spMkLst>
            <pc:docMk/>
            <pc:sldMk cId="4098352790" sldId="271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28.103" v="16" actId="26606"/>
          <ac:spMkLst>
            <pc:docMk/>
            <pc:sldMk cId="4098352790" sldId="271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28.103" v="16" actId="26606"/>
          <ac:spMkLst>
            <pc:docMk/>
            <pc:sldMk cId="4098352790" sldId="271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28.103" v="16" actId="26606"/>
          <ac:picMkLst>
            <pc:docMk/>
            <pc:sldMk cId="4098352790" sldId="271"/>
            <ac:picMk id="3" creationId="{9264F812-2BE2-43F3-ACD2-E2B7FC6C8557}"/>
          </ac:picMkLst>
        </pc:picChg>
      </pc:sldChg>
      <pc:sldChg chg="addSp modSp mod setBg">
        <pc:chgData name="Sarah Gothard" userId="0e53f415fda5f162" providerId="LiveId" clId="{7C02CA41-CED8-4CE2-A1F6-88F23E18CA9E}" dt="2019-09-28T20:09:30.817" v="17" actId="26606"/>
        <pc:sldMkLst>
          <pc:docMk/>
          <pc:sldMk cId="3671507283" sldId="272"/>
        </pc:sldMkLst>
        <pc:spChg chg="mod ord">
          <ac:chgData name="Sarah Gothard" userId="0e53f415fda5f162" providerId="LiveId" clId="{7C02CA41-CED8-4CE2-A1F6-88F23E18CA9E}" dt="2019-09-28T20:09:30.817" v="17" actId="26606"/>
          <ac:spMkLst>
            <pc:docMk/>
            <pc:sldMk cId="3671507283" sldId="272"/>
            <ac:spMk id="2" creationId="{8C57A121-4FE8-4853-8FD4-E97FED6625E6}"/>
          </ac:spMkLst>
        </pc:spChg>
        <pc:spChg chg="add">
          <ac:chgData name="Sarah Gothard" userId="0e53f415fda5f162" providerId="LiveId" clId="{7C02CA41-CED8-4CE2-A1F6-88F23E18CA9E}" dt="2019-09-28T20:09:30.817" v="17" actId="26606"/>
          <ac:spMkLst>
            <pc:docMk/>
            <pc:sldMk cId="3671507283" sldId="272"/>
            <ac:spMk id="8" creationId="{97B3FE1F-465D-4ECC-963E-411A6B9D0ED6}"/>
          </ac:spMkLst>
        </pc:spChg>
        <pc:spChg chg="add">
          <ac:chgData name="Sarah Gothard" userId="0e53f415fda5f162" providerId="LiveId" clId="{7C02CA41-CED8-4CE2-A1F6-88F23E18CA9E}" dt="2019-09-28T20:09:30.817" v="17" actId="26606"/>
          <ac:spMkLst>
            <pc:docMk/>
            <pc:sldMk cId="3671507283" sldId="272"/>
            <ac:spMk id="10" creationId="{6FF5F78A-2E17-423D-8913-F994DD012AAD}"/>
          </ac:spMkLst>
        </pc:spChg>
        <pc:picChg chg="mod">
          <ac:chgData name="Sarah Gothard" userId="0e53f415fda5f162" providerId="LiveId" clId="{7C02CA41-CED8-4CE2-A1F6-88F23E18CA9E}" dt="2019-09-28T20:09:30.817" v="17" actId="26606"/>
          <ac:picMkLst>
            <pc:docMk/>
            <pc:sldMk cId="3671507283" sldId="272"/>
            <ac:picMk id="3" creationId="{C1C330EB-F0C6-4C2A-B0C0-EE2E673FA258}"/>
          </ac:picMkLst>
        </pc:picChg>
      </pc:sldChg>
    </pc:docChg>
  </pc:docChgLst>
  <pc:docChgLst>
    <pc:chgData name="Sarah Gothard" userId="0e53f415fda5f162" providerId="LiveId" clId="{63225903-E0ED-430D-948F-D1380EA3DAD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173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5093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02696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628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978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526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8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3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3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46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3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79AFC-155D-45F7-B7AB-8D0D5789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56706"/>
            <a:ext cx="10905066" cy="23445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EECA4-3DAC-43B6-BA66-C696B64CA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4478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EED6E-C0E4-4D5A-949F-9CB2EC24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7617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58A6E-03EC-4430-BB2A-231CBEF8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3344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9BA59-E39B-4196-A453-C920901D3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50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F94AC-59B2-4EA5-AB7F-6E5848D8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24865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4F812-2BE2-43F3-ACD2-E2B7FC6C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835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330EB-F0C6-4C2A-B0C0-EE2E673F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7150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E21C2-0F84-499B-A287-A2C78BD2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98ED96-1FB8-403D-B726-F949B86E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8618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BC698-49B9-49FC-A7C8-2779D97F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415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55B78-C3CB-43FF-8C2F-54DD3DC6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23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21A98-2DD4-4597-9E3F-99DAC15DB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1A08D-7AE4-45A6-936F-60B61B4A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6501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881E9-2A37-4B88-8211-3E020FD5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404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CB1EA-403D-40E3-AA35-8CD6A20AE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1002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6FE2A-D158-42DA-9F89-9021C2251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507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BC99F-55E5-4ECE-B4F7-7411A671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A121-4FE8-4853-8FD4-E97FED6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8221033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2019-09-28T20:09:30Z</dcterms:created>
  <dcterms:modified xsi:type="dcterms:W3CDTF">2019-09-28T20:09:39Z</dcterms:modified>
</cp:coreProperties>
</file>