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62" r:id="rId4"/>
    <p:sldId id="263" r:id="rId5"/>
    <p:sldId id="264" r:id="rId6"/>
    <p:sldId id="265" r:id="rId7"/>
    <p:sldId id="269" r:id="rId8"/>
    <p:sldId id="267" r:id="rId9"/>
    <p:sldId id="268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2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DEDD-243A-4310-8050-5D137A720644}" type="datetime1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D264-73C5-4CAB-A3B5-124238F2EAF5}" type="datetime1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E863-58D7-468D-9556-A22248E14AA4}" type="datetime1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1C7B9-F791-4E5D-AF37-27AED0F418E7}" type="datetime1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D8517-6708-4303-AB9C-47F0EFE57FEA}" type="datetime1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5EC8-6CDB-490A-AFD8-F2535000DE24}" type="datetime1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F2973-8AB2-45E9-95B5-E06B96265DC1}" type="datetime1">
              <a:rPr lang="en-US" smtClean="0"/>
              <a:t>5/24/2025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0908-639F-4E3C-A026-7E3A7F3C9C6C}" type="datetime1">
              <a:rPr lang="en-US" smtClean="0"/>
              <a:t>5/24/2025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454A-C907-4C67-A2B1-F2D79272ECBB}" type="datetime1">
              <a:rPr lang="en-US" smtClean="0"/>
              <a:t>5/24/2025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5364E-CA45-4213-9069-F596EA2BF77F}" type="datetime1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770B1-4B4E-47CF-93B7-879001340855}" type="datetime1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3C49B-14C8-4C28-A616-D28D1BFB14A2}" type="datetime1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3276ACE-3B5E-DE4E-FE51-202FE67FA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33913"/>
            <a:ext cx="10905066" cy="1990174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spcAft>
                <a:spcPts val="600"/>
              </a:spcAft>
            </a:pPr>
            <a:r>
              <a:rPr lang="en-US" sz="2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C5CFF4-6A2B-5D6E-E8A2-81CF2C91EF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F45FC734-6BF8-D5B9-3FA2-645899AA7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517584F-2D57-7688-F4D7-912BBBB9C8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354"/>
            <a:ext cx="12192000" cy="6429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666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433764C6-814C-B655-AB1D-26721205AE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149"/>
            <a:ext cx="12192000" cy="6837702"/>
          </a:xfrm>
          <a:prstGeom prst="rect">
            <a:avLst/>
          </a:prstGeom>
        </p:spPr>
      </p:pic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AA78D695-7C30-7DBF-637E-8317A068A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73351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3AE91A-827D-DEB8-EB8B-D882D60C69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DA1C6E6E-8C24-2D98-82D6-7C6679347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F6CA816-9103-8F07-80A6-C4B054ECF5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55617"/>
            <a:ext cx="12192000" cy="4546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340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62AFE7-C514-E043-6BE3-3E158B0863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153008F2-AA0A-1317-62B5-449717A48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1050DB-3451-0DBC-83E1-055FAE0E4F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354"/>
            <a:ext cx="12192000" cy="6429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163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6E92E8-9EEF-0489-2E31-87EBBE7E09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3213E6B0-CAE3-E60B-25AF-EF258A081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E836A72-B5A2-BF22-FED2-8C082EA67A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54" y="0"/>
            <a:ext cx="121038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736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C2F833-5631-C075-7856-1BD83E722E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7CD65688-018D-872F-36F1-D9853CD98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21C58F-9838-F37F-6975-4D540EF2A1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47782"/>
            <a:ext cx="12192000" cy="436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75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C60B5C-0A76-A2F7-C4D5-D8FD23EF1F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9E288F4A-217C-B45C-254D-57F4A5BC0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0057B9-F153-DB3A-D2E3-7225B4DFC7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354"/>
            <a:ext cx="12192000" cy="6429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11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B479B6-D5F7-03CA-7C46-CF082EBAC1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F3ACC8D4-F3F0-8E02-BE39-8CF5A3A9B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4A3538-EDAC-3CAF-1B0D-42FA86E813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60"/>
            <a:ext cx="12192000" cy="6846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030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9A2C7D-422B-C958-53E6-1E57C35DAC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C06F9279-B985-8433-AA07-95337BBD6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8D2F9D1-6861-FE64-15C3-866ACAFB9F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99505"/>
            <a:ext cx="12192000" cy="4458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657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63</Words>
  <Application>Microsoft Office PowerPoint</Application>
  <PresentationFormat>Widescreen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6</cp:revision>
  <dcterms:created xsi:type="dcterms:W3CDTF">2020-12-27T20:40:58Z</dcterms:created>
  <dcterms:modified xsi:type="dcterms:W3CDTF">2025-05-24T20:14:39Z</dcterms:modified>
</cp:coreProperties>
</file>