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1" r:id="rId3"/>
    <p:sldId id="262" r:id="rId4"/>
    <p:sldId id="263" r:id="rId5"/>
    <p:sldId id="264" r:id="rId6"/>
    <p:sldId id="265" r:id="rId7"/>
    <p:sldId id="269" r:id="rId8"/>
    <p:sldId id="267" r:id="rId9"/>
    <p:sldId id="268" r:id="rId10"/>
    <p:sldId id="27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2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0A7F7E-3E35-4584-8ACC-07E016FD1C66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84B2A-4DB2-4667-8E88-08E1FD032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724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384B2A-4DB2-4667-8E88-08E1FD0320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08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E6D62-C8B2-459E-B92C-3154CE372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E92798-2E4D-4E96-8E1A-8116DAA1AE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8802C-8456-4047-A191-008CC4742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DEDD-243A-4310-8050-5D137A720644}" type="datetime1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ACAE3-C0D2-47B3-AF5B-2AEC76CEA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6BCB8-3ECF-4383-A6D0-F3E8E6A47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50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FBE4D-4783-473A-85F3-7496C3C5F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549638-F527-4DC8-8822-8E0796ECC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5C6C3-0914-4A1D-959A-57F8E3BF7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DD264-73C5-4CAB-A3B5-124238F2EAF5}" type="datetime1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E625E-633A-4B2E-9A36-99342A5F8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A7D38-D51E-45D0-A19C-2F0B3196B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06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D26EDF-88E3-4CBC-9F46-2180CA80DE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F8DA41-86ED-43AA-9024-ED4273CAF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75F70-DC7A-4C24-BB15-F0E06C65D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5E863-58D7-468D-9556-A22248E14AA4}" type="datetime1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F43FF-0865-4CDB-9490-350D34A57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3320C-1077-4664-ABCB-7D25D97CF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69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3D12E-2847-41A2-9D21-377315579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586FB-4064-4432-B8EA-34C730551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D7810-B463-48CD-A259-51455977D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1C7B9-F791-4E5D-AF37-27AED0F418E7}" type="datetime1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8510C-5413-42DF-8C2A-71168206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19DF3-B314-4A18-99CD-BB081D906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91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66FF-2A6A-4F0F-8C4B-C30608E25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583830-7008-461D-8ADE-0423FFA56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45208-6FF2-438A-A108-010F0B4F4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D8517-6708-4303-AB9C-47F0EFE57FEA}" type="datetime1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F6A63-4FBB-4427-8DF6-7E3D3BBE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DACBC-23DE-49E9-995F-67C40E2EE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64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2BF1F-49E2-4073-B7C6-B05E615B7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5DA8E-3C93-432C-B9DA-2C9A04F2BA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717AB7-4872-4030-8997-B58A88A3D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489B9-35EF-4F5D-98ED-CBADE96FB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5EC8-6CDB-490A-AFD8-F2535000DE24}" type="datetime1">
              <a:rPr lang="en-US" smtClean="0"/>
              <a:t>5/24/2025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018DF6-FEC0-46C3-9E8E-9DB000A31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A1760A-1F11-4439-A07C-4CDE313C0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5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AA3D7-1C65-4D03-8388-E29AEB401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9C93E-85BB-42B4-A210-3425FE29A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AACA51-711A-4B3D-A3F2-B761782E4F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8420F2-C661-42AF-B6FC-41E891BED2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D47C70-11AE-48C2-A507-1054686115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9254BB-FAAE-442F-ACD7-467DCE598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F2973-8AB2-45E9-95B5-E06B96265DC1}" type="datetime1">
              <a:rPr lang="en-US" smtClean="0"/>
              <a:t>5/24/2025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664575-6C40-48B2-8460-8712B7389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611DED-D689-4FAF-A5EC-23384A08C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7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7E909-5608-4390-AF20-299C682F1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94D466-678C-43BC-B89B-57AD17613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20908-639F-4E3C-A026-7E3A7F3C9C6C}" type="datetime1">
              <a:rPr lang="en-US" smtClean="0"/>
              <a:t>5/24/2025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25B212-7F07-46B1-925A-16DA64A59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875088-8DD7-43C1-AA5C-13353C7E5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29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702AAC-7655-4DEB-AAF7-0AB2E13B2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6454A-C907-4C67-A2B1-F2D79272ECBB}" type="datetime1">
              <a:rPr lang="en-US" smtClean="0"/>
              <a:t>5/24/2025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AE79A4-DD70-404F-B99C-B862E4A40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C032F5-70C7-4C25-BBF4-3850A7B08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4C67D-CA0E-4B5B-948E-FBC924959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B4B0B-1ABB-432C-AEFC-E3B3E1B91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78A6D-E09B-47AB-9FFB-862E7ABE6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ED34D7-5344-41C5-B72F-67ED44410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5364E-CA45-4213-9069-F596EA2BF77F}" type="datetime1">
              <a:rPr lang="en-US" smtClean="0"/>
              <a:t>5/24/2025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62FBB-E28D-42CD-B4A7-3B544F599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F02530-55EC-4D57-86FC-9568C6339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5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B5663-8C2D-4085-8FDD-5662143F1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F633EA-A9D8-4FB6-9D1E-BE8D4C5AF8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D1D2BF-B960-46AC-A48E-8EDB76C330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497C9-9A5C-4A19-A27A-05687C51E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770B1-4B4E-47CF-93B7-879001340855}" type="datetime1">
              <a:rPr lang="en-US" smtClean="0"/>
              <a:t>5/24/2025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1EA8B0-580F-43D4-A831-0CF1BB5F5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2B626-2F17-4761-9682-00864F05B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05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93D115-4A8E-4FE6-AB14-294B65AD7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7B10C1-4DEB-4AE4-9241-0AF840DC9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31172-7673-493E-817C-898A8A6874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3C49B-14C8-4C28-A616-D28D1BFB14A2}" type="datetime1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01D31-E52A-4033-82E2-D7A71AADBA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FD705-72FC-46DA-A4EB-C81AD80D9C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4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3276ACE-3B5E-DE4E-FE51-202FE67FA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433913"/>
            <a:ext cx="10905066" cy="1990174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67F4C-154C-44A0-9C42-61157902A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spcAft>
                <a:spcPts val="600"/>
              </a:spcAft>
            </a:pPr>
            <a:r>
              <a:rPr lang="en-US" sz="24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19332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C5CFF4-6A2B-5D6E-E8A2-81CF2C91EF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F45FC734-6BF8-D5B9-3FA2-645899AA7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510EAD6-BBE0-2234-BF85-B1EC471468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5278"/>
            <a:ext cx="12192000" cy="6307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666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433764C6-814C-B655-AB1D-26721205AE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149"/>
            <a:ext cx="12192000" cy="6837702"/>
          </a:xfrm>
          <a:prstGeom prst="rect">
            <a:avLst/>
          </a:prstGeom>
        </p:spPr>
      </p:pic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AA78D695-7C30-7DBF-637E-8317A068A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73351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3AE91A-827D-DEB8-EB8B-D882D60C69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DA1C6E6E-8C24-2D98-82D6-7C6679347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F6CA816-9103-8F07-80A6-C4B054ECF5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55617"/>
            <a:ext cx="12192000" cy="4546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340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62AFE7-C514-E043-6BE3-3E158B0863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153008F2-AA0A-1317-62B5-449717A48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FB7B340-078D-5777-7A85-2A22563E7C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5278"/>
            <a:ext cx="12192000" cy="6307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163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6E92E8-9EEF-0489-2E31-87EBBE7E09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3213E6B0-CAE3-E60B-25AF-EF258A081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E836A72-B5A2-BF22-FED2-8C082EA67A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54" y="0"/>
            <a:ext cx="1210389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736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C2F833-5631-C075-7856-1BD83E722E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7CD65688-018D-872F-36F1-D9853CD98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121C58F-9838-F37F-6975-4D540EF2A1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47782"/>
            <a:ext cx="12192000" cy="4362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75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C60B5C-0A76-A2F7-C4D5-D8FD23EF1F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9E288F4A-217C-B45C-254D-57F4A5BC0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CF7D042-A275-F875-500D-E355C7648F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5278"/>
            <a:ext cx="12192000" cy="6307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11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B479B6-D5F7-03CA-7C46-CF082EBAC1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F3ACC8D4-F3F0-8E02-BE39-8CF5A3A9B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4A3538-EDAC-3CAF-1B0D-42FA86E813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60"/>
            <a:ext cx="12192000" cy="6846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030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9A2C7D-422B-C958-53E6-1E57C35DAC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C06F9279-B985-8433-AA07-95337BBD6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8D2F9D1-6861-FE64-15C3-866ACAFB9F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99505"/>
            <a:ext cx="12192000" cy="4458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657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63</Words>
  <Application>Microsoft Office PowerPoint</Application>
  <PresentationFormat>Widescreen</PresentationFormat>
  <Paragraphs>12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Gothard, Sarah</cp:lastModifiedBy>
  <cp:revision>7</cp:revision>
  <dcterms:created xsi:type="dcterms:W3CDTF">2020-12-27T20:40:58Z</dcterms:created>
  <dcterms:modified xsi:type="dcterms:W3CDTF">2025-05-24T20:17:45Z</dcterms:modified>
</cp:coreProperties>
</file>