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710413-3168-453C-A8D3-64983576BA0E}" v="4" dt="2022-04-03T02:02:24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BA710413-3168-453C-A8D3-64983576BA0E}"/>
    <pc:docChg chg="undo custSel addSld delSld modSld">
      <pc:chgData name="Sarah Gothard" userId="0e53f415fda5f162" providerId="LiveId" clId="{BA710413-3168-453C-A8D3-64983576BA0E}" dt="2022-04-03T02:03:02.541" v="50" actId="26606"/>
      <pc:docMkLst>
        <pc:docMk/>
      </pc:docMkLst>
      <pc:sldChg chg="addSp delSp modSp mod">
        <pc:chgData name="Sarah Gothard" userId="0e53f415fda5f162" providerId="LiveId" clId="{BA710413-3168-453C-A8D3-64983576BA0E}" dt="2022-04-03T01:49:23.979" v="4" actId="26606"/>
        <pc:sldMkLst>
          <pc:docMk/>
          <pc:sldMk cId="4119332043" sldId="256"/>
        </pc:sldMkLst>
        <pc:spChg chg="ord">
          <ac:chgData name="Sarah Gothard" userId="0e53f415fda5f162" providerId="LiveId" clId="{BA710413-3168-453C-A8D3-64983576BA0E}" dt="2022-04-03T01:49:23.979" v="4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BA710413-3168-453C-A8D3-64983576BA0E}" dt="2022-04-03T01:49:23.979" v="4" actId="26606"/>
          <ac:spMkLst>
            <pc:docMk/>
            <pc:sldMk cId="4119332043" sldId="256"/>
            <ac:spMk id="102" creationId="{32BC26D8-82FB-445E-AA49-62A77D7C1EE0}"/>
          </ac:spMkLst>
        </pc:spChg>
        <pc:spChg chg="del">
          <ac:chgData name="Sarah Gothard" userId="0e53f415fda5f162" providerId="LiveId" clId="{BA710413-3168-453C-A8D3-64983576BA0E}" dt="2022-04-03T01:49:23.979" v="4" actId="26606"/>
          <ac:spMkLst>
            <pc:docMk/>
            <pc:sldMk cId="4119332043" sldId="256"/>
            <ac:spMk id="104" creationId="{CB44330D-EA18-4254-AA95-EB49948539B8}"/>
          </ac:spMkLst>
        </pc:spChg>
        <pc:spChg chg="add">
          <ac:chgData name="Sarah Gothard" userId="0e53f415fda5f162" providerId="LiveId" clId="{BA710413-3168-453C-A8D3-64983576BA0E}" dt="2022-04-03T01:49:23.979" v="4" actId="26606"/>
          <ac:spMkLst>
            <pc:docMk/>
            <pc:sldMk cId="4119332043" sldId="256"/>
            <ac:spMk id="109" creationId="{32BC26D8-82FB-445E-AA49-62A77D7C1EE0}"/>
          </ac:spMkLst>
        </pc:spChg>
        <pc:spChg chg="add">
          <ac:chgData name="Sarah Gothard" userId="0e53f415fda5f162" providerId="LiveId" clId="{BA710413-3168-453C-A8D3-64983576BA0E}" dt="2022-04-03T01:49:23.979" v="4" actId="26606"/>
          <ac:spMkLst>
            <pc:docMk/>
            <pc:sldMk cId="4119332043" sldId="256"/>
            <ac:spMk id="111" creationId="{CB44330D-EA18-4254-AA95-EB49948539B8}"/>
          </ac:spMkLst>
        </pc:spChg>
        <pc:picChg chg="add mod">
          <ac:chgData name="Sarah Gothard" userId="0e53f415fda5f162" providerId="LiveId" clId="{BA710413-3168-453C-A8D3-64983576BA0E}" dt="2022-04-03T01:49:23.979" v="4" actId="26606"/>
          <ac:picMkLst>
            <pc:docMk/>
            <pc:sldMk cId="4119332043" sldId="256"/>
            <ac:picMk id="3" creationId="{DE19854E-A348-4233-8BC5-AF6CEB4A37C8}"/>
          </ac:picMkLst>
        </pc:picChg>
        <pc:picChg chg="del">
          <ac:chgData name="Sarah Gothard" userId="0e53f415fda5f162" providerId="LiveId" clId="{BA710413-3168-453C-A8D3-64983576BA0E}" dt="2022-04-03T01:48:26.109" v="0" actId="478"/>
          <ac:picMkLst>
            <pc:docMk/>
            <pc:sldMk cId="4119332043" sldId="256"/>
            <ac:picMk id="7" creationId="{8E822FD7-E8A0-4B56-82F8-222E4A5C0C45}"/>
          </ac:picMkLst>
        </pc:picChg>
      </pc:sldChg>
      <pc:sldChg chg="addSp delSp modSp mod">
        <pc:chgData name="Sarah Gothard" userId="0e53f415fda5f162" providerId="LiveId" clId="{BA710413-3168-453C-A8D3-64983576BA0E}" dt="2022-04-03T01:50:53.896" v="11" actId="27614"/>
        <pc:sldMkLst>
          <pc:docMk/>
          <pc:sldMk cId="1873351668" sldId="261"/>
        </pc:sldMkLst>
        <pc:spChg chg="ord">
          <ac:chgData name="Sarah Gothard" userId="0e53f415fda5f162" providerId="LiveId" clId="{BA710413-3168-453C-A8D3-64983576BA0E}" dt="2022-04-03T01:50:52.265" v="10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BA710413-3168-453C-A8D3-64983576BA0E}" dt="2022-04-03T01:50:15.940" v="6" actId="26606"/>
          <ac:spMkLst>
            <pc:docMk/>
            <pc:sldMk cId="1873351668" sldId="261"/>
            <ac:spMk id="106" creationId="{32BC26D8-82FB-445E-AA49-62A77D7C1EE0}"/>
          </ac:spMkLst>
        </pc:spChg>
        <pc:spChg chg="del">
          <ac:chgData name="Sarah Gothard" userId="0e53f415fda5f162" providerId="LiveId" clId="{BA710413-3168-453C-A8D3-64983576BA0E}" dt="2022-04-03T01:50:15.940" v="6" actId="26606"/>
          <ac:spMkLst>
            <pc:docMk/>
            <pc:sldMk cId="1873351668" sldId="261"/>
            <ac:spMk id="108" creationId="{CB44330D-EA18-4254-AA95-EB49948539B8}"/>
          </ac:spMkLst>
        </pc:spChg>
        <pc:spChg chg="add del">
          <ac:chgData name="Sarah Gothard" userId="0e53f415fda5f162" providerId="LiveId" clId="{BA710413-3168-453C-A8D3-64983576BA0E}" dt="2022-04-03T01:50:52.265" v="10" actId="26606"/>
          <ac:spMkLst>
            <pc:docMk/>
            <pc:sldMk cId="1873351668" sldId="261"/>
            <ac:spMk id="113" creationId="{32BC26D8-82FB-445E-AA49-62A77D7C1EE0}"/>
          </ac:spMkLst>
        </pc:spChg>
        <pc:spChg chg="add del">
          <ac:chgData name="Sarah Gothard" userId="0e53f415fda5f162" providerId="LiveId" clId="{BA710413-3168-453C-A8D3-64983576BA0E}" dt="2022-04-03T01:50:52.265" v="10" actId="26606"/>
          <ac:spMkLst>
            <pc:docMk/>
            <pc:sldMk cId="1873351668" sldId="261"/>
            <ac:spMk id="115" creationId="{CB44330D-EA18-4254-AA95-EB49948539B8}"/>
          </ac:spMkLst>
        </pc:spChg>
        <pc:spChg chg="add">
          <ac:chgData name="Sarah Gothard" userId="0e53f415fda5f162" providerId="LiveId" clId="{BA710413-3168-453C-A8D3-64983576BA0E}" dt="2022-04-03T01:50:52.265" v="10" actId="26606"/>
          <ac:spMkLst>
            <pc:docMk/>
            <pc:sldMk cId="1873351668" sldId="261"/>
            <ac:spMk id="120" creationId="{32BC26D8-82FB-445E-AA49-62A77D7C1EE0}"/>
          </ac:spMkLst>
        </pc:spChg>
        <pc:spChg chg="add">
          <ac:chgData name="Sarah Gothard" userId="0e53f415fda5f162" providerId="LiveId" clId="{BA710413-3168-453C-A8D3-64983576BA0E}" dt="2022-04-03T01:50:52.265" v="10" actId="26606"/>
          <ac:spMkLst>
            <pc:docMk/>
            <pc:sldMk cId="1873351668" sldId="261"/>
            <ac:spMk id="122" creationId="{CB44330D-EA18-4254-AA95-EB49948539B8}"/>
          </ac:spMkLst>
        </pc:spChg>
        <pc:picChg chg="add del mod">
          <ac:chgData name="Sarah Gothard" userId="0e53f415fda5f162" providerId="LiveId" clId="{BA710413-3168-453C-A8D3-64983576BA0E}" dt="2022-04-03T01:50:50.093" v="8" actId="478"/>
          <ac:picMkLst>
            <pc:docMk/>
            <pc:sldMk cId="1873351668" sldId="261"/>
            <ac:picMk id="3" creationId="{CBD7026D-BB90-403D-BEAD-A807C6111C56}"/>
          </ac:picMkLst>
        </pc:picChg>
        <pc:picChg chg="add mod">
          <ac:chgData name="Sarah Gothard" userId="0e53f415fda5f162" providerId="LiveId" clId="{BA710413-3168-453C-A8D3-64983576BA0E}" dt="2022-04-03T01:50:53.896" v="11" actId="27614"/>
          <ac:picMkLst>
            <pc:docMk/>
            <pc:sldMk cId="1873351668" sldId="261"/>
            <ac:picMk id="5" creationId="{0C7B5E10-EE4D-44AF-84F6-5046EBD6D4A0}"/>
          </ac:picMkLst>
        </pc:picChg>
        <pc:picChg chg="del">
          <ac:chgData name="Sarah Gothard" userId="0e53f415fda5f162" providerId="LiveId" clId="{BA710413-3168-453C-A8D3-64983576BA0E}" dt="2022-04-03T01:48:27.923" v="1" actId="478"/>
          <ac:picMkLst>
            <pc:docMk/>
            <pc:sldMk cId="1873351668" sldId="261"/>
            <ac:picMk id="11" creationId="{EC7B6EE9-ED82-4776-A310-484C5C2DF367}"/>
          </ac:picMkLst>
        </pc:picChg>
      </pc:sldChg>
      <pc:sldChg chg="addSp delSp modSp new mod setBg">
        <pc:chgData name="Sarah Gothard" userId="0e53f415fda5f162" providerId="LiveId" clId="{BA710413-3168-453C-A8D3-64983576BA0E}" dt="2022-04-03T02:03:02.541" v="50" actId="26606"/>
        <pc:sldMkLst>
          <pc:docMk/>
          <pc:sldMk cId="1027767017" sldId="262"/>
        </pc:sldMkLst>
        <pc:spChg chg="del">
          <ac:chgData name="Sarah Gothard" userId="0e53f415fda5f162" providerId="LiveId" clId="{BA710413-3168-453C-A8D3-64983576BA0E}" dt="2022-04-03T01:53:50.389" v="16" actId="26606"/>
          <ac:spMkLst>
            <pc:docMk/>
            <pc:sldMk cId="1027767017" sldId="262"/>
            <ac:spMk id="2" creationId="{19A82B24-70B9-4640-BC43-79A9E30BD1FE}"/>
          </ac:spMkLst>
        </pc:spChg>
        <pc:spChg chg="del">
          <ac:chgData name="Sarah Gothard" userId="0e53f415fda5f162" providerId="LiveId" clId="{BA710413-3168-453C-A8D3-64983576BA0E}" dt="2022-04-03T01:53:50.389" v="16" actId="26606"/>
          <ac:spMkLst>
            <pc:docMk/>
            <pc:sldMk cId="1027767017" sldId="262"/>
            <ac:spMk id="3" creationId="{AF44635E-BA27-4DF5-AC4C-15DCBF55A293}"/>
          </ac:spMkLst>
        </pc:spChg>
        <pc:spChg chg="mod ord">
          <ac:chgData name="Sarah Gothard" userId="0e53f415fda5f162" providerId="LiveId" clId="{BA710413-3168-453C-A8D3-64983576BA0E}" dt="2022-04-03T02:03:02.541" v="50" actId="26606"/>
          <ac:spMkLst>
            <pc:docMk/>
            <pc:sldMk cId="1027767017" sldId="262"/>
            <ac:spMk id="4" creationId="{74A2A0DE-BAE6-4A5E-B455-038C841B01B1}"/>
          </ac:spMkLst>
        </pc:spChg>
        <pc:spChg chg="add del mod">
          <ac:chgData name="Sarah Gothard" userId="0e53f415fda5f162" providerId="LiveId" clId="{BA710413-3168-453C-A8D3-64983576BA0E}" dt="2022-04-03T01:55:08.661" v="19" actId="26606"/>
          <ac:spMkLst>
            <pc:docMk/>
            <pc:sldMk cId="1027767017" sldId="262"/>
            <ac:spMk id="10" creationId="{3DE7C1AC-5414-4B9A-856A-AEF40F7718EC}"/>
          </ac:spMkLst>
        </pc:spChg>
        <pc:spChg chg="add del">
          <ac:chgData name="Sarah Gothard" userId="0e53f415fda5f162" providerId="LiveId" clId="{BA710413-3168-453C-A8D3-64983576BA0E}" dt="2022-04-03T01:55:08.661" v="19" actId="26606"/>
          <ac:spMkLst>
            <pc:docMk/>
            <pc:sldMk cId="1027767017" sldId="262"/>
            <ac:spMk id="13" creationId="{32BC26D8-82FB-445E-AA49-62A77D7C1EE0}"/>
          </ac:spMkLst>
        </pc:spChg>
        <pc:spChg chg="add del">
          <ac:chgData name="Sarah Gothard" userId="0e53f415fda5f162" providerId="LiveId" clId="{BA710413-3168-453C-A8D3-64983576BA0E}" dt="2022-04-03T01:55:08.661" v="19" actId="26606"/>
          <ac:spMkLst>
            <pc:docMk/>
            <pc:sldMk cId="1027767017" sldId="262"/>
            <ac:spMk id="15" creationId="{CB44330D-EA18-4254-AA95-EB49948539B8}"/>
          </ac:spMkLst>
        </pc:spChg>
        <pc:spChg chg="add del mod">
          <ac:chgData name="Sarah Gothard" userId="0e53f415fda5f162" providerId="LiveId" clId="{BA710413-3168-453C-A8D3-64983576BA0E}" dt="2022-04-03T02:03:02.541" v="50" actId="26606"/>
          <ac:spMkLst>
            <pc:docMk/>
            <pc:sldMk cId="1027767017" sldId="262"/>
            <ac:spMk id="16" creationId="{13B7C17E-40C2-4FA1-A707-33AAEA006090}"/>
          </ac:spMkLst>
        </pc:spChg>
        <pc:spChg chg="add del">
          <ac:chgData name="Sarah Gothard" userId="0e53f415fda5f162" providerId="LiveId" clId="{BA710413-3168-453C-A8D3-64983576BA0E}" dt="2022-04-03T02:03:02.541" v="50" actId="26606"/>
          <ac:spMkLst>
            <pc:docMk/>
            <pc:sldMk cId="1027767017" sldId="262"/>
            <ac:spMk id="20" creationId="{32BC26D8-82FB-445E-AA49-62A77D7C1EE0}"/>
          </ac:spMkLst>
        </pc:spChg>
        <pc:spChg chg="add del">
          <ac:chgData name="Sarah Gothard" userId="0e53f415fda5f162" providerId="LiveId" clId="{BA710413-3168-453C-A8D3-64983576BA0E}" dt="2022-04-03T02:03:02.541" v="50" actId="26606"/>
          <ac:spMkLst>
            <pc:docMk/>
            <pc:sldMk cId="1027767017" sldId="262"/>
            <ac:spMk id="22" creationId="{CB44330D-EA18-4254-AA95-EB49948539B8}"/>
          </ac:spMkLst>
        </pc:spChg>
        <pc:spChg chg="add">
          <ac:chgData name="Sarah Gothard" userId="0e53f415fda5f162" providerId="LiveId" clId="{BA710413-3168-453C-A8D3-64983576BA0E}" dt="2022-04-03T02:03:02.541" v="50" actId="26606"/>
          <ac:spMkLst>
            <pc:docMk/>
            <pc:sldMk cId="1027767017" sldId="262"/>
            <ac:spMk id="27" creationId="{32BC26D8-82FB-445E-AA49-62A77D7C1EE0}"/>
          </ac:spMkLst>
        </pc:spChg>
        <pc:spChg chg="add">
          <ac:chgData name="Sarah Gothard" userId="0e53f415fda5f162" providerId="LiveId" clId="{BA710413-3168-453C-A8D3-64983576BA0E}" dt="2022-04-03T02:03:02.541" v="50" actId="26606"/>
          <ac:spMkLst>
            <pc:docMk/>
            <pc:sldMk cId="1027767017" sldId="262"/>
            <ac:spMk id="29" creationId="{CB44330D-EA18-4254-AA95-EB49948539B8}"/>
          </ac:spMkLst>
        </pc:spChg>
        <pc:picChg chg="add del">
          <ac:chgData name="Sarah Gothard" userId="0e53f415fda5f162" providerId="LiveId" clId="{BA710413-3168-453C-A8D3-64983576BA0E}" dt="2022-04-03T01:51:22.198" v="14" actId="22"/>
          <ac:picMkLst>
            <pc:docMk/>
            <pc:sldMk cId="1027767017" sldId="262"/>
            <ac:picMk id="6" creationId="{210030F1-730A-407D-A976-5F000B02D2B9}"/>
          </ac:picMkLst>
        </pc:picChg>
        <pc:picChg chg="add del mod">
          <ac:chgData name="Sarah Gothard" userId="0e53f415fda5f162" providerId="LiveId" clId="{BA710413-3168-453C-A8D3-64983576BA0E}" dt="2022-04-03T01:55:06.539" v="17" actId="478"/>
          <ac:picMkLst>
            <pc:docMk/>
            <pc:sldMk cId="1027767017" sldId="262"/>
            <ac:picMk id="8" creationId="{8128BDCF-A11D-4078-892B-344071F7A807}"/>
          </ac:picMkLst>
        </pc:picChg>
        <pc:picChg chg="add del mod">
          <ac:chgData name="Sarah Gothard" userId="0e53f415fda5f162" providerId="LiveId" clId="{BA710413-3168-453C-A8D3-64983576BA0E}" dt="2022-04-03T02:03:00.136" v="48" actId="478"/>
          <ac:picMkLst>
            <pc:docMk/>
            <pc:sldMk cId="1027767017" sldId="262"/>
            <ac:picMk id="12" creationId="{5B928AF2-7345-43AA-A912-49E45D9CD2C6}"/>
          </ac:picMkLst>
        </pc:picChg>
        <pc:picChg chg="add mod">
          <ac:chgData name="Sarah Gothard" userId="0e53f415fda5f162" providerId="LiveId" clId="{BA710413-3168-453C-A8D3-64983576BA0E}" dt="2022-04-03T02:03:02.541" v="50" actId="26606"/>
          <ac:picMkLst>
            <pc:docMk/>
            <pc:sldMk cId="1027767017" sldId="262"/>
            <ac:picMk id="18" creationId="{5DF323E8-61C8-4269-B956-AA7A67A07C83}"/>
          </ac:picMkLst>
        </pc:picChg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3827673692" sldId="262"/>
        </pc:sldMkLst>
      </pc:sldChg>
      <pc:sldChg chg="addSp delSp modSp new mod setBg">
        <pc:chgData name="Sarah Gothard" userId="0e53f415fda5f162" providerId="LiveId" clId="{BA710413-3168-453C-A8D3-64983576BA0E}" dt="2022-04-03T01:57:02.284" v="25" actId="27614"/>
        <pc:sldMkLst>
          <pc:docMk/>
          <pc:sldMk cId="924161446" sldId="263"/>
        </pc:sldMkLst>
        <pc:spChg chg="del">
          <ac:chgData name="Sarah Gothard" userId="0e53f415fda5f162" providerId="LiveId" clId="{BA710413-3168-453C-A8D3-64983576BA0E}" dt="2022-04-03T01:56:48.472" v="23" actId="26606"/>
          <ac:spMkLst>
            <pc:docMk/>
            <pc:sldMk cId="924161446" sldId="263"/>
            <ac:spMk id="2" creationId="{2F2A7E87-5AF8-452D-B049-97E19C8CE563}"/>
          </ac:spMkLst>
        </pc:spChg>
        <pc:spChg chg="del">
          <ac:chgData name="Sarah Gothard" userId="0e53f415fda5f162" providerId="LiveId" clId="{BA710413-3168-453C-A8D3-64983576BA0E}" dt="2022-04-03T01:56:48.472" v="23" actId="26606"/>
          <ac:spMkLst>
            <pc:docMk/>
            <pc:sldMk cId="924161446" sldId="263"/>
            <ac:spMk id="3" creationId="{9C91FAF7-8844-40B9-BABD-9BC5F8BCA34E}"/>
          </ac:spMkLst>
        </pc:spChg>
        <pc:spChg chg="mod ord">
          <ac:chgData name="Sarah Gothard" userId="0e53f415fda5f162" providerId="LiveId" clId="{BA710413-3168-453C-A8D3-64983576BA0E}" dt="2022-04-03T01:56:48.472" v="23" actId="26606"/>
          <ac:spMkLst>
            <pc:docMk/>
            <pc:sldMk cId="924161446" sldId="263"/>
            <ac:spMk id="4" creationId="{921B91FA-25D1-431D-A60D-B32B507702EF}"/>
          </ac:spMkLst>
        </pc:spChg>
        <pc:spChg chg="add">
          <ac:chgData name="Sarah Gothard" userId="0e53f415fda5f162" providerId="LiveId" clId="{BA710413-3168-453C-A8D3-64983576BA0E}" dt="2022-04-03T01:56:48.472" v="23" actId="26606"/>
          <ac:spMkLst>
            <pc:docMk/>
            <pc:sldMk cId="924161446" sldId="263"/>
            <ac:spMk id="11" creationId="{32BC26D8-82FB-445E-AA49-62A77D7C1EE0}"/>
          </ac:spMkLst>
        </pc:spChg>
        <pc:spChg chg="add">
          <ac:chgData name="Sarah Gothard" userId="0e53f415fda5f162" providerId="LiveId" clId="{BA710413-3168-453C-A8D3-64983576BA0E}" dt="2022-04-03T01:56:48.472" v="23" actId="26606"/>
          <ac:spMkLst>
            <pc:docMk/>
            <pc:sldMk cId="924161446" sldId="263"/>
            <ac:spMk id="13" creationId="{CB44330D-EA18-4254-AA95-EB49948539B8}"/>
          </ac:spMkLst>
        </pc:spChg>
        <pc:picChg chg="add mod">
          <ac:chgData name="Sarah Gothard" userId="0e53f415fda5f162" providerId="LiveId" clId="{BA710413-3168-453C-A8D3-64983576BA0E}" dt="2022-04-03T01:57:02.284" v="25" actId="27614"/>
          <ac:picMkLst>
            <pc:docMk/>
            <pc:sldMk cId="924161446" sldId="263"/>
            <ac:picMk id="6" creationId="{640FE31E-846E-4459-ABE1-BB61C5052950}"/>
          </ac:picMkLst>
        </pc:picChg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1520859276" sldId="263"/>
        </pc:sldMkLst>
      </pc:sldChg>
      <pc:sldChg chg="addSp delSp modSp new mod setBg">
        <pc:chgData name="Sarah Gothard" userId="0e53f415fda5f162" providerId="LiveId" clId="{BA710413-3168-453C-A8D3-64983576BA0E}" dt="2022-04-03T01:58:09.784" v="29" actId="27614"/>
        <pc:sldMkLst>
          <pc:docMk/>
          <pc:sldMk cId="1004325029" sldId="264"/>
        </pc:sldMkLst>
        <pc:spChg chg="del">
          <ac:chgData name="Sarah Gothard" userId="0e53f415fda5f162" providerId="LiveId" clId="{BA710413-3168-453C-A8D3-64983576BA0E}" dt="2022-04-03T01:57:04.225" v="27" actId="26606"/>
          <ac:spMkLst>
            <pc:docMk/>
            <pc:sldMk cId="1004325029" sldId="264"/>
            <ac:spMk id="2" creationId="{9020CB56-5ADF-4673-99FB-012DE76050AD}"/>
          </ac:spMkLst>
        </pc:spChg>
        <pc:spChg chg="del">
          <ac:chgData name="Sarah Gothard" userId="0e53f415fda5f162" providerId="LiveId" clId="{BA710413-3168-453C-A8D3-64983576BA0E}" dt="2022-04-03T01:57:04.225" v="27" actId="26606"/>
          <ac:spMkLst>
            <pc:docMk/>
            <pc:sldMk cId="1004325029" sldId="264"/>
            <ac:spMk id="3" creationId="{667BDDAA-5AA9-4A05-82C0-0C618FBC7A0D}"/>
          </ac:spMkLst>
        </pc:spChg>
        <pc:spChg chg="mod ord">
          <ac:chgData name="Sarah Gothard" userId="0e53f415fda5f162" providerId="LiveId" clId="{BA710413-3168-453C-A8D3-64983576BA0E}" dt="2022-04-03T01:57:04.225" v="27" actId="26606"/>
          <ac:spMkLst>
            <pc:docMk/>
            <pc:sldMk cId="1004325029" sldId="264"/>
            <ac:spMk id="4" creationId="{37EE5F98-9CFE-42D0-A3F5-99771531B0F8}"/>
          </ac:spMkLst>
        </pc:spChg>
        <pc:spChg chg="add">
          <ac:chgData name="Sarah Gothard" userId="0e53f415fda5f162" providerId="LiveId" clId="{BA710413-3168-453C-A8D3-64983576BA0E}" dt="2022-04-03T01:57:04.225" v="27" actId="26606"/>
          <ac:spMkLst>
            <pc:docMk/>
            <pc:sldMk cId="1004325029" sldId="264"/>
            <ac:spMk id="11" creationId="{32BC26D8-82FB-445E-AA49-62A77D7C1EE0}"/>
          </ac:spMkLst>
        </pc:spChg>
        <pc:spChg chg="add">
          <ac:chgData name="Sarah Gothard" userId="0e53f415fda5f162" providerId="LiveId" clId="{BA710413-3168-453C-A8D3-64983576BA0E}" dt="2022-04-03T01:57:04.225" v="27" actId="26606"/>
          <ac:spMkLst>
            <pc:docMk/>
            <pc:sldMk cId="1004325029" sldId="264"/>
            <ac:spMk id="13" creationId="{CB44330D-EA18-4254-AA95-EB49948539B8}"/>
          </ac:spMkLst>
        </pc:spChg>
        <pc:picChg chg="add mod">
          <ac:chgData name="Sarah Gothard" userId="0e53f415fda5f162" providerId="LiveId" clId="{BA710413-3168-453C-A8D3-64983576BA0E}" dt="2022-04-03T01:58:09.784" v="29" actId="27614"/>
          <ac:picMkLst>
            <pc:docMk/>
            <pc:sldMk cId="1004325029" sldId="264"/>
            <ac:picMk id="6" creationId="{57AB4F52-98F5-4400-BAE2-0AE82CD048A7}"/>
          </ac:picMkLst>
        </pc:picChg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3670315834" sldId="264"/>
        </pc:sldMkLst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404390824" sldId="265"/>
        </pc:sldMkLst>
      </pc:sldChg>
      <pc:sldChg chg="addSp delSp modSp new mod setBg">
        <pc:chgData name="Sarah Gothard" userId="0e53f415fda5f162" providerId="LiveId" clId="{BA710413-3168-453C-A8D3-64983576BA0E}" dt="2022-04-03T01:58:11.333" v="31" actId="26606"/>
        <pc:sldMkLst>
          <pc:docMk/>
          <pc:sldMk cId="2362842702" sldId="265"/>
        </pc:sldMkLst>
        <pc:spChg chg="del">
          <ac:chgData name="Sarah Gothard" userId="0e53f415fda5f162" providerId="LiveId" clId="{BA710413-3168-453C-A8D3-64983576BA0E}" dt="2022-04-03T01:58:11.333" v="31" actId="26606"/>
          <ac:spMkLst>
            <pc:docMk/>
            <pc:sldMk cId="2362842702" sldId="265"/>
            <ac:spMk id="2" creationId="{EFB3B3C2-EB18-492D-90D2-60908BC2C3A3}"/>
          </ac:spMkLst>
        </pc:spChg>
        <pc:spChg chg="del">
          <ac:chgData name="Sarah Gothard" userId="0e53f415fda5f162" providerId="LiveId" clId="{BA710413-3168-453C-A8D3-64983576BA0E}" dt="2022-04-03T01:58:11.333" v="31" actId="26606"/>
          <ac:spMkLst>
            <pc:docMk/>
            <pc:sldMk cId="2362842702" sldId="265"/>
            <ac:spMk id="3" creationId="{B99883C5-C02D-4732-89F2-9D239BBF9862}"/>
          </ac:spMkLst>
        </pc:spChg>
        <pc:spChg chg="mod ord">
          <ac:chgData name="Sarah Gothard" userId="0e53f415fda5f162" providerId="LiveId" clId="{BA710413-3168-453C-A8D3-64983576BA0E}" dt="2022-04-03T01:58:11.333" v="31" actId="26606"/>
          <ac:spMkLst>
            <pc:docMk/>
            <pc:sldMk cId="2362842702" sldId="265"/>
            <ac:spMk id="4" creationId="{783B750F-07C9-4468-9718-7DD8D8F387B0}"/>
          </ac:spMkLst>
        </pc:spChg>
        <pc:spChg chg="add">
          <ac:chgData name="Sarah Gothard" userId="0e53f415fda5f162" providerId="LiveId" clId="{BA710413-3168-453C-A8D3-64983576BA0E}" dt="2022-04-03T01:58:11.333" v="31" actId="26606"/>
          <ac:spMkLst>
            <pc:docMk/>
            <pc:sldMk cId="2362842702" sldId="265"/>
            <ac:spMk id="11" creationId="{32BC26D8-82FB-445E-AA49-62A77D7C1EE0}"/>
          </ac:spMkLst>
        </pc:spChg>
        <pc:spChg chg="add">
          <ac:chgData name="Sarah Gothard" userId="0e53f415fda5f162" providerId="LiveId" clId="{BA710413-3168-453C-A8D3-64983576BA0E}" dt="2022-04-03T01:58:11.333" v="31" actId="26606"/>
          <ac:spMkLst>
            <pc:docMk/>
            <pc:sldMk cId="2362842702" sldId="265"/>
            <ac:spMk id="13" creationId="{CB44330D-EA18-4254-AA95-EB49948539B8}"/>
          </ac:spMkLst>
        </pc:spChg>
        <pc:picChg chg="add mod">
          <ac:chgData name="Sarah Gothard" userId="0e53f415fda5f162" providerId="LiveId" clId="{BA710413-3168-453C-A8D3-64983576BA0E}" dt="2022-04-03T01:58:11.333" v="31" actId="26606"/>
          <ac:picMkLst>
            <pc:docMk/>
            <pc:sldMk cId="2362842702" sldId="265"/>
            <ac:picMk id="6" creationId="{1B14196B-DBE4-4542-A5B0-CC885FFDCC69}"/>
          </ac:picMkLst>
        </pc:picChg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1312167967" sldId="266"/>
        </pc:sldMkLst>
      </pc:sldChg>
      <pc:sldChg chg="addSp delSp modSp new mod setBg">
        <pc:chgData name="Sarah Gothard" userId="0e53f415fda5f162" providerId="LiveId" clId="{BA710413-3168-453C-A8D3-64983576BA0E}" dt="2022-04-03T01:59:43.725" v="34" actId="26606"/>
        <pc:sldMkLst>
          <pc:docMk/>
          <pc:sldMk cId="2420155859" sldId="266"/>
        </pc:sldMkLst>
        <pc:spChg chg="del">
          <ac:chgData name="Sarah Gothard" userId="0e53f415fda5f162" providerId="LiveId" clId="{BA710413-3168-453C-A8D3-64983576BA0E}" dt="2022-04-03T01:59:43.725" v="34" actId="26606"/>
          <ac:spMkLst>
            <pc:docMk/>
            <pc:sldMk cId="2420155859" sldId="266"/>
            <ac:spMk id="2" creationId="{44C39599-17E9-49C7-812B-07E6805F1F86}"/>
          </ac:spMkLst>
        </pc:spChg>
        <pc:spChg chg="del">
          <ac:chgData name="Sarah Gothard" userId="0e53f415fda5f162" providerId="LiveId" clId="{BA710413-3168-453C-A8D3-64983576BA0E}" dt="2022-04-03T01:59:43.725" v="34" actId="26606"/>
          <ac:spMkLst>
            <pc:docMk/>
            <pc:sldMk cId="2420155859" sldId="266"/>
            <ac:spMk id="3" creationId="{1F49E23B-1F46-4C76-9028-4245FC7580D6}"/>
          </ac:spMkLst>
        </pc:spChg>
        <pc:spChg chg="mod ord">
          <ac:chgData name="Sarah Gothard" userId="0e53f415fda5f162" providerId="LiveId" clId="{BA710413-3168-453C-A8D3-64983576BA0E}" dt="2022-04-03T01:59:43.725" v="34" actId="26606"/>
          <ac:spMkLst>
            <pc:docMk/>
            <pc:sldMk cId="2420155859" sldId="266"/>
            <ac:spMk id="4" creationId="{12D5F13E-503F-41D0-A45E-80FB96C9D2E3}"/>
          </ac:spMkLst>
        </pc:spChg>
        <pc:spChg chg="add">
          <ac:chgData name="Sarah Gothard" userId="0e53f415fda5f162" providerId="LiveId" clId="{BA710413-3168-453C-A8D3-64983576BA0E}" dt="2022-04-03T01:59:43.725" v="34" actId="26606"/>
          <ac:spMkLst>
            <pc:docMk/>
            <pc:sldMk cId="2420155859" sldId="266"/>
            <ac:spMk id="11" creationId="{32BC26D8-82FB-445E-AA49-62A77D7C1EE0}"/>
          </ac:spMkLst>
        </pc:spChg>
        <pc:spChg chg="add">
          <ac:chgData name="Sarah Gothard" userId="0e53f415fda5f162" providerId="LiveId" clId="{BA710413-3168-453C-A8D3-64983576BA0E}" dt="2022-04-03T01:59:43.725" v="34" actId="26606"/>
          <ac:spMkLst>
            <pc:docMk/>
            <pc:sldMk cId="2420155859" sldId="266"/>
            <ac:spMk id="13" creationId="{CB44330D-EA18-4254-AA95-EB49948539B8}"/>
          </ac:spMkLst>
        </pc:spChg>
        <pc:picChg chg="add mod">
          <ac:chgData name="Sarah Gothard" userId="0e53f415fda5f162" providerId="LiveId" clId="{BA710413-3168-453C-A8D3-64983576BA0E}" dt="2022-04-03T01:59:43.725" v="34" actId="26606"/>
          <ac:picMkLst>
            <pc:docMk/>
            <pc:sldMk cId="2420155859" sldId="266"/>
            <ac:picMk id="6" creationId="{7647D732-1ADA-4D24-AF9C-0C7E4F3643E5}"/>
          </ac:picMkLst>
        </pc:picChg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3489009603" sldId="267"/>
        </pc:sldMkLst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2674025696" sldId="268"/>
        </pc:sldMkLst>
      </pc:sldChg>
      <pc:sldChg chg="addSp delSp modSp new mod setBg">
        <pc:chgData name="Sarah Gothard" userId="0e53f415fda5f162" providerId="LiveId" clId="{BA710413-3168-453C-A8D3-64983576BA0E}" dt="2022-04-03T02:01:53.769" v="37" actId="26606"/>
        <pc:sldMkLst>
          <pc:docMk/>
          <pc:sldMk cId="978236369" sldId="269"/>
        </pc:sldMkLst>
        <pc:spChg chg="del">
          <ac:chgData name="Sarah Gothard" userId="0e53f415fda5f162" providerId="LiveId" clId="{BA710413-3168-453C-A8D3-64983576BA0E}" dt="2022-04-03T02:01:53.769" v="37" actId="26606"/>
          <ac:spMkLst>
            <pc:docMk/>
            <pc:sldMk cId="978236369" sldId="269"/>
            <ac:spMk id="2" creationId="{42B4364A-3C05-4770-A6CD-677DDE3A78DD}"/>
          </ac:spMkLst>
        </pc:spChg>
        <pc:spChg chg="del">
          <ac:chgData name="Sarah Gothard" userId="0e53f415fda5f162" providerId="LiveId" clId="{BA710413-3168-453C-A8D3-64983576BA0E}" dt="2022-04-03T02:01:53.769" v="37" actId="26606"/>
          <ac:spMkLst>
            <pc:docMk/>
            <pc:sldMk cId="978236369" sldId="269"/>
            <ac:spMk id="3" creationId="{71637860-004D-40BA-A0E6-5F80E212DD47}"/>
          </ac:spMkLst>
        </pc:spChg>
        <pc:spChg chg="mod ord">
          <ac:chgData name="Sarah Gothard" userId="0e53f415fda5f162" providerId="LiveId" clId="{BA710413-3168-453C-A8D3-64983576BA0E}" dt="2022-04-03T02:01:53.769" v="37" actId="26606"/>
          <ac:spMkLst>
            <pc:docMk/>
            <pc:sldMk cId="978236369" sldId="269"/>
            <ac:spMk id="4" creationId="{720AC2CD-3A78-42F8-A59F-49CDF9CC4B16}"/>
          </ac:spMkLst>
        </pc:spChg>
        <pc:spChg chg="add">
          <ac:chgData name="Sarah Gothard" userId="0e53f415fda5f162" providerId="LiveId" clId="{BA710413-3168-453C-A8D3-64983576BA0E}" dt="2022-04-03T02:01:53.769" v="37" actId="26606"/>
          <ac:spMkLst>
            <pc:docMk/>
            <pc:sldMk cId="978236369" sldId="269"/>
            <ac:spMk id="11" creationId="{32BC26D8-82FB-445E-AA49-62A77D7C1EE0}"/>
          </ac:spMkLst>
        </pc:spChg>
        <pc:spChg chg="add">
          <ac:chgData name="Sarah Gothard" userId="0e53f415fda5f162" providerId="LiveId" clId="{BA710413-3168-453C-A8D3-64983576BA0E}" dt="2022-04-03T02:01:53.769" v="37" actId="26606"/>
          <ac:spMkLst>
            <pc:docMk/>
            <pc:sldMk cId="978236369" sldId="269"/>
            <ac:spMk id="13" creationId="{CB44330D-EA18-4254-AA95-EB49948539B8}"/>
          </ac:spMkLst>
        </pc:spChg>
        <pc:picChg chg="add mod">
          <ac:chgData name="Sarah Gothard" userId="0e53f415fda5f162" providerId="LiveId" clId="{BA710413-3168-453C-A8D3-64983576BA0E}" dt="2022-04-03T02:01:53.769" v="37" actId="26606"/>
          <ac:picMkLst>
            <pc:docMk/>
            <pc:sldMk cId="978236369" sldId="269"/>
            <ac:picMk id="6" creationId="{59CF7967-E8CF-4C9B-B0EE-223A005B3186}"/>
          </ac:picMkLst>
        </pc:picChg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3196635917" sldId="269"/>
        </pc:sldMkLst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98902895" sldId="270"/>
        </pc:sldMkLst>
      </pc:sldChg>
      <pc:sldChg chg="new del">
        <pc:chgData name="Sarah Gothard" userId="0e53f415fda5f162" providerId="LiveId" clId="{BA710413-3168-453C-A8D3-64983576BA0E}" dt="2022-04-03T02:02:56.030" v="47" actId="47"/>
        <pc:sldMkLst>
          <pc:docMk/>
          <pc:sldMk cId="2827080547" sldId="270"/>
        </pc:sldMkLst>
      </pc:sldChg>
      <pc:sldChg chg="addSp delSp add del setBg delDesignElem">
        <pc:chgData name="Sarah Gothard" userId="0e53f415fda5f162" providerId="LiveId" clId="{BA710413-3168-453C-A8D3-64983576BA0E}" dt="2022-04-03T02:02:06.938" v="40"/>
        <pc:sldMkLst>
          <pc:docMk/>
          <pc:sldMk cId="4224350491" sldId="270"/>
        </pc:sldMkLst>
        <pc:spChg chg="add del">
          <ac:chgData name="Sarah Gothard" userId="0e53f415fda5f162" providerId="LiveId" clId="{BA710413-3168-453C-A8D3-64983576BA0E}" dt="2022-04-03T02:02:06.938" v="40"/>
          <ac:spMkLst>
            <pc:docMk/>
            <pc:sldMk cId="4224350491" sldId="270"/>
            <ac:spMk id="20" creationId="{32BC26D8-82FB-445E-AA49-62A77D7C1EE0}"/>
          </ac:spMkLst>
        </pc:spChg>
        <pc:spChg chg="add del">
          <ac:chgData name="Sarah Gothard" userId="0e53f415fda5f162" providerId="LiveId" clId="{BA710413-3168-453C-A8D3-64983576BA0E}" dt="2022-04-03T02:02:06.938" v="40"/>
          <ac:spMkLst>
            <pc:docMk/>
            <pc:sldMk cId="4224350491" sldId="270"/>
            <ac:spMk id="22" creationId="{CB44330D-EA18-4254-AA95-EB49948539B8}"/>
          </ac:spMkLst>
        </pc:spChg>
      </pc:sldChg>
      <pc:sldChg chg="addSp delSp modSp add mod setBg delDesignElem">
        <pc:chgData name="Sarah Gothard" userId="0e53f415fda5f162" providerId="LiveId" clId="{BA710413-3168-453C-A8D3-64983576BA0E}" dt="2022-04-03T02:02:54.753" v="46" actId="26606"/>
        <pc:sldMkLst>
          <pc:docMk/>
          <pc:sldMk cId="1137839253" sldId="271"/>
        </pc:sldMkLst>
        <pc:spChg chg="add del mod">
          <ac:chgData name="Sarah Gothard" userId="0e53f415fda5f162" providerId="LiveId" clId="{BA710413-3168-453C-A8D3-64983576BA0E}" dt="2022-04-03T02:02:54.753" v="46" actId="26606"/>
          <ac:spMkLst>
            <pc:docMk/>
            <pc:sldMk cId="1137839253" sldId="271"/>
            <ac:spMk id="3" creationId="{4FBA7872-3EC8-4E59-88EE-F7D93C01C3A0}"/>
          </ac:spMkLst>
        </pc:spChg>
        <pc:spChg chg="ord">
          <ac:chgData name="Sarah Gothard" userId="0e53f415fda5f162" providerId="LiveId" clId="{BA710413-3168-453C-A8D3-64983576BA0E}" dt="2022-04-03T02:02:54.753" v="46" actId="26606"/>
          <ac:spMkLst>
            <pc:docMk/>
            <pc:sldMk cId="1137839253" sldId="271"/>
            <ac:spMk id="4" creationId="{74A2A0DE-BAE6-4A5E-B455-038C841B01B1}"/>
          </ac:spMkLst>
        </pc:spChg>
        <pc:spChg chg="add">
          <ac:chgData name="Sarah Gothard" userId="0e53f415fda5f162" providerId="LiveId" clId="{BA710413-3168-453C-A8D3-64983576BA0E}" dt="2022-04-03T02:02:54.753" v="46" actId="26606"/>
          <ac:spMkLst>
            <pc:docMk/>
            <pc:sldMk cId="1137839253" sldId="271"/>
            <ac:spMk id="11" creationId="{32BC26D8-82FB-445E-AA49-62A77D7C1EE0}"/>
          </ac:spMkLst>
        </pc:spChg>
        <pc:spChg chg="add">
          <ac:chgData name="Sarah Gothard" userId="0e53f415fda5f162" providerId="LiveId" clId="{BA710413-3168-453C-A8D3-64983576BA0E}" dt="2022-04-03T02:02:54.753" v="46" actId="26606"/>
          <ac:spMkLst>
            <pc:docMk/>
            <pc:sldMk cId="1137839253" sldId="271"/>
            <ac:spMk id="13" creationId="{CB44330D-EA18-4254-AA95-EB49948539B8}"/>
          </ac:spMkLst>
        </pc:spChg>
        <pc:spChg chg="del">
          <ac:chgData name="Sarah Gothard" userId="0e53f415fda5f162" providerId="LiveId" clId="{BA710413-3168-453C-A8D3-64983576BA0E}" dt="2022-04-03T02:02:24.835" v="43"/>
          <ac:spMkLst>
            <pc:docMk/>
            <pc:sldMk cId="1137839253" sldId="271"/>
            <ac:spMk id="20" creationId="{32BC26D8-82FB-445E-AA49-62A77D7C1EE0}"/>
          </ac:spMkLst>
        </pc:spChg>
        <pc:spChg chg="del">
          <ac:chgData name="Sarah Gothard" userId="0e53f415fda5f162" providerId="LiveId" clId="{BA710413-3168-453C-A8D3-64983576BA0E}" dt="2022-04-03T02:02:24.835" v="43"/>
          <ac:spMkLst>
            <pc:docMk/>
            <pc:sldMk cId="1137839253" sldId="271"/>
            <ac:spMk id="22" creationId="{CB44330D-EA18-4254-AA95-EB49948539B8}"/>
          </ac:spMkLst>
        </pc:spChg>
        <pc:picChg chg="add mod">
          <ac:chgData name="Sarah Gothard" userId="0e53f415fda5f162" providerId="LiveId" clId="{BA710413-3168-453C-A8D3-64983576BA0E}" dt="2022-04-03T02:02:54.753" v="46" actId="26606"/>
          <ac:picMkLst>
            <pc:docMk/>
            <pc:sldMk cId="1137839253" sldId="271"/>
            <ac:picMk id="6" creationId="{8324DAB3-FEA6-4520-907C-E73D311C09E8}"/>
          </ac:picMkLst>
        </pc:picChg>
        <pc:picChg chg="del">
          <ac:chgData name="Sarah Gothard" userId="0e53f415fda5f162" providerId="LiveId" clId="{BA710413-3168-453C-A8D3-64983576BA0E}" dt="2022-04-03T02:02:51.394" v="44" actId="478"/>
          <ac:picMkLst>
            <pc:docMk/>
            <pc:sldMk cId="1137839253" sldId="271"/>
            <ac:picMk id="12" creationId="{5B928AF2-7345-43AA-A912-49E45D9CD2C6}"/>
          </ac:picMkLst>
        </pc:picChg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1653605733" sldId="271"/>
        </pc:sldMkLst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316069306" sldId="272"/>
        </pc:sldMkLst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980787205" sldId="273"/>
        </pc:sldMkLst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1491881334" sldId="274"/>
        </pc:sldMkLst>
      </pc:sldChg>
      <pc:sldChg chg="del">
        <pc:chgData name="Sarah Gothard" userId="0e53f415fda5f162" providerId="LiveId" clId="{BA710413-3168-453C-A8D3-64983576BA0E}" dt="2022-04-03T01:48:30.998" v="2" actId="47"/>
        <pc:sldMkLst>
          <pc:docMk/>
          <pc:sldMk cId="3273573810" sldId="2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19854E-A348-4233-8BC5-AF6CEB4A3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9CF7967-E8CF-4C9B-B0EE-223A005B31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AC2CD-3A78-42F8-A59F-49CDF9CC4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78236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324DAB3-FEA6-4520-907C-E73D311C09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2A0DE-BAE6-4A5E-B455-038C841B0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3783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0C7B5E10-EE4D-44AF-84F6-5046EBD6D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5DF323E8-61C8-4269-B956-AA7A67A07C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2A0DE-BAE6-4A5E-B455-038C841B0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27767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640FE31E-846E-4459-ABE1-BB61C50529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B91FA-25D1-431D-A60D-B32B5077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4161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7AB4F52-98F5-4400-BAE2-0AE82CD048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EE5F98-9CFE-42D0-A3F5-99771531B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04325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B14196B-DBE4-4542-A5B0-CC885FFDCC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B750F-07C9-4468-9718-7DD8D8F38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62842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647D732-1ADA-4D24-AF9C-0C7E4F364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D5F13E-503F-41D0-A45E-80FB96C9D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2015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7AB4F52-98F5-4400-BAE2-0AE82CD048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EE5F98-9CFE-42D0-A3F5-99771531B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92317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B14196B-DBE4-4542-A5B0-CC885FFDCC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B750F-07C9-4468-9718-7DD8D8F38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36502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14</cp:revision>
  <dcterms:created xsi:type="dcterms:W3CDTF">2020-12-27T20:40:58Z</dcterms:created>
  <dcterms:modified xsi:type="dcterms:W3CDTF">2022-04-03T02:03:03Z</dcterms:modified>
</cp:coreProperties>
</file>