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64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6" r:id="rId3"/>
    <p:sldId id="259" r:id="rId4"/>
    <p:sldId id="260" r:id="rId5"/>
    <p:sldId id="261" r:id="rId6"/>
    <p:sldId id="262" r:id="rId7"/>
    <p:sldId id="263" r:id="rId8"/>
    <p:sldId id="258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0206"/>
    <a:srgbClr val="4804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7" autoAdjust="0"/>
    <p:restoredTop sz="91344" autoAdjust="0"/>
  </p:normalViewPr>
  <p:slideViewPr>
    <p:cSldViewPr snapToGrid="0" showGuides="1">
      <p:cViewPr varScale="1">
        <p:scale>
          <a:sx n="63" d="100"/>
          <a:sy n="63" d="100"/>
        </p:scale>
        <p:origin x="3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7BA7CFE2-3A0E-428B-9020-E794316D2851}"/>
    <pc:docChg chg="undo custSel mod modSld">
      <pc:chgData name="Sarah Gothard" userId="0e53f415fda5f162" providerId="LiveId" clId="{7BA7CFE2-3A0E-428B-9020-E794316D2851}" dt="2019-11-11T15:03:57.034" v="11" actId="26606"/>
      <pc:docMkLst>
        <pc:docMk/>
      </pc:docMkLst>
      <pc:sldChg chg="addSp delSp modSp mod setBg setClrOvrMap">
        <pc:chgData name="Sarah Gothard" userId="0e53f415fda5f162" providerId="LiveId" clId="{7BA7CFE2-3A0E-428B-9020-E794316D2851}" dt="2019-11-11T15:03:27.759" v="2" actId="26606"/>
        <pc:sldMkLst>
          <pc:docMk/>
          <pc:sldMk cId="2211167003" sldId="257"/>
        </pc:sldMkLst>
        <pc:spChg chg="mod ord">
          <ac:chgData name="Sarah Gothard" userId="0e53f415fda5f162" providerId="LiveId" clId="{7BA7CFE2-3A0E-428B-9020-E794316D2851}" dt="2019-11-11T15:03:27.759" v="2" actId="26606"/>
          <ac:spMkLst>
            <pc:docMk/>
            <pc:sldMk cId="2211167003" sldId="257"/>
            <ac:spMk id="5" creationId="{B35277B3-F2AB-47E8-A410-E4DFF7CB251C}"/>
          </ac:spMkLst>
        </pc:spChg>
        <pc:spChg chg="add del">
          <ac:chgData name="Sarah Gothard" userId="0e53f415fda5f162" providerId="LiveId" clId="{7BA7CFE2-3A0E-428B-9020-E794316D2851}" dt="2019-11-11T15:03:27.733" v="1" actId="26606"/>
          <ac:spMkLst>
            <pc:docMk/>
            <pc:sldMk cId="2211167003" sldId="257"/>
            <ac:spMk id="10" creationId="{DF4972D9-F510-4C84-8BDA-31BAECC2329C}"/>
          </ac:spMkLst>
        </pc:spChg>
        <pc:spChg chg="add del">
          <ac:chgData name="Sarah Gothard" userId="0e53f415fda5f162" providerId="LiveId" clId="{7BA7CFE2-3A0E-428B-9020-E794316D2851}" dt="2019-11-11T15:03:27.733" v="1" actId="26606"/>
          <ac:spMkLst>
            <pc:docMk/>
            <pc:sldMk cId="2211167003" sldId="257"/>
            <ac:spMk id="12" creationId="{D8E2D96C-A214-42D7-8C0F-E4CCBD8C39CD}"/>
          </ac:spMkLst>
        </pc:spChg>
        <pc:spChg chg="add del">
          <ac:chgData name="Sarah Gothard" userId="0e53f415fda5f162" providerId="LiveId" clId="{7BA7CFE2-3A0E-428B-9020-E794316D2851}" dt="2019-11-11T15:03:27.733" v="1" actId="26606"/>
          <ac:spMkLst>
            <pc:docMk/>
            <pc:sldMk cId="2211167003" sldId="257"/>
            <ac:spMk id="14" creationId="{17C746F4-1536-4E83-B247-DD6BBE09CDF6}"/>
          </ac:spMkLst>
        </pc:spChg>
        <pc:spChg chg="add">
          <ac:chgData name="Sarah Gothard" userId="0e53f415fda5f162" providerId="LiveId" clId="{7BA7CFE2-3A0E-428B-9020-E794316D2851}" dt="2019-11-11T15:03:27.759" v="2" actId="26606"/>
          <ac:spMkLst>
            <pc:docMk/>
            <pc:sldMk cId="2211167003" sldId="257"/>
            <ac:spMk id="16" creationId="{F8C668FA-2417-47B5-B454-2D55FC17FF7A}"/>
          </ac:spMkLst>
        </pc:spChg>
        <pc:spChg chg="add">
          <ac:chgData name="Sarah Gothard" userId="0e53f415fda5f162" providerId="LiveId" clId="{7BA7CFE2-3A0E-428B-9020-E794316D2851}" dt="2019-11-11T15:03:27.759" v="2" actId="26606"/>
          <ac:spMkLst>
            <pc:docMk/>
            <pc:sldMk cId="2211167003" sldId="257"/>
            <ac:spMk id="18" creationId="{2B4CDDF6-55C3-415A-8D8B-7E03C3D616FC}"/>
          </ac:spMkLst>
        </pc:spChg>
        <pc:picChg chg="mod">
          <ac:chgData name="Sarah Gothard" userId="0e53f415fda5f162" providerId="LiveId" clId="{7BA7CFE2-3A0E-428B-9020-E794316D2851}" dt="2019-11-11T15:03:27.759" v="2" actId="26606"/>
          <ac:picMkLst>
            <pc:docMk/>
            <pc:sldMk cId="2211167003" sldId="257"/>
            <ac:picMk id="2" creationId="{C57E8A13-975E-46A2-996E-20D0AAAA5DD5}"/>
          </ac:picMkLst>
        </pc:picChg>
        <pc:picChg chg="add">
          <ac:chgData name="Sarah Gothard" userId="0e53f415fda5f162" providerId="LiveId" clId="{7BA7CFE2-3A0E-428B-9020-E794316D2851}" dt="2019-11-11T15:03:27.759" v="2" actId="26606"/>
          <ac:picMkLst>
            <pc:docMk/>
            <pc:sldMk cId="2211167003" sldId="257"/>
            <ac:picMk id="17" creationId="{97FEBA57-8992-46BB-BCF0-5A83FE8E01E8}"/>
          </ac:picMkLst>
        </pc:picChg>
      </pc:sldChg>
      <pc:sldChg chg="addSp modSp mod setBg setClrOvrMap">
        <pc:chgData name="Sarah Gothard" userId="0e53f415fda5f162" providerId="LiveId" clId="{7BA7CFE2-3A0E-428B-9020-E794316D2851}" dt="2019-11-11T15:03:53.175" v="10" actId="26606"/>
        <pc:sldMkLst>
          <pc:docMk/>
          <pc:sldMk cId="3461103255" sldId="258"/>
        </pc:sldMkLst>
        <pc:spChg chg="mod ord">
          <ac:chgData name="Sarah Gothard" userId="0e53f415fda5f162" providerId="LiveId" clId="{7BA7CFE2-3A0E-428B-9020-E794316D2851}" dt="2019-11-11T15:03:53.175" v="10" actId="26606"/>
          <ac:spMkLst>
            <pc:docMk/>
            <pc:sldMk cId="3461103255" sldId="258"/>
            <ac:spMk id="2" creationId="{E3C43E4A-D08D-412B-95E9-DA450181757F}"/>
          </ac:spMkLst>
        </pc:spChg>
        <pc:spChg chg="add">
          <ac:chgData name="Sarah Gothard" userId="0e53f415fda5f162" providerId="LiveId" clId="{7BA7CFE2-3A0E-428B-9020-E794316D2851}" dt="2019-11-11T15:03:53.175" v="10" actId="26606"/>
          <ac:spMkLst>
            <pc:docMk/>
            <pc:sldMk cId="3461103255" sldId="258"/>
            <ac:spMk id="9" creationId="{F8C668FA-2417-47B5-B454-2D55FC17FF7A}"/>
          </ac:spMkLst>
        </pc:spChg>
        <pc:spChg chg="add">
          <ac:chgData name="Sarah Gothard" userId="0e53f415fda5f162" providerId="LiveId" clId="{7BA7CFE2-3A0E-428B-9020-E794316D2851}" dt="2019-11-11T15:03:53.175" v="10" actId="26606"/>
          <ac:spMkLst>
            <pc:docMk/>
            <pc:sldMk cId="3461103255" sldId="258"/>
            <ac:spMk id="13" creationId="{2B4CDDF6-55C3-415A-8D8B-7E03C3D616FC}"/>
          </ac:spMkLst>
        </pc:spChg>
        <pc:picChg chg="mod">
          <ac:chgData name="Sarah Gothard" userId="0e53f415fda5f162" providerId="LiveId" clId="{7BA7CFE2-3A0E-428B-9020-E794316D2851}" dt="2019-11-11T15:03:53.175" v="10" actId="26606"/>
          <ac:picMkLst>
            <pc:docMk/>
            <pc:sldMk cId="3461103255" sldId="258"/>
            <ac:picMk id="4" creationId="{66294E3F-7237-4875-A195-B149ED7954D2}"/>
          </ac:picMkLst>
        </pc:picChg>
        <pc:picChg chg="add">
          <ac:chgData name="Sarah Gothard" userId="0e53f415fda5f162" providerId="LiveId" clId="{7BA7CFE2-3A0E-428B-9020-E794316D2851}" dt="2019-11-11T15:03:53.175" v="10" actId="26606"/>
          <ac:picMkLst>
            <pc:docMk/>
            <pc:sldMk cId="3461103255" sldId="258"/>
            <ac:picMk id="11" creationId="{97FEBA57-8992-46BB-BCF0-5A83FE8E01E8}"/>
          </ac:picMkLst>
        </pc:picChg>
      </pc:sldChg>
      <pc:sldChg chg="addSp modSp mod setBg setClrOvrMap">
        <pc:chgData name="Sarah Gothard" userId="0e53f415fda5f162" providerId="LiveId" clId="{7BA7CFE2-3A0E-428B-9020-E794316D2851}" dt="2019-11-11T15:03:32.566" v="4" actId="26606"/>
        <pc:sldMkLst>
          <pc:docMk/>
          <pc:sldMk cId="1350457021" sldId="259"/>
        </pc:sldMkLst>
        <pc:spChg chg="mod ord">
          <ac:chgData name="Sarah Gothard" userId="0e53f415fda5f162" providerId="LiveId" clId="{7BA7CFE2-3A0E-428B-9020-E794316D2851}" dt="2019-11-11T15:03:32.566" v="4" actId="26606"/>
          <ac:spMkLst>
            <pc:docMk/>
            <pc:sldMk cId="1350457021" sldId="259"/>
            <ac:spMk id="2" creationId="{E9E2E4CE-441A-4A6A-BE6A-72A5FA28A9ED}"/>
          </ac:spMkLst>
        </pc:spChg>
        <pc:spChg chg="add">
          <ac:chgData name="Sarah Gothard" userId="0e53f415fda5f162" providerId="LiveId" clId="{7BA7CFE2-3A0E-428B-9020-E794316D2851}" dt="2019-11-11T15:03:32.566" v="4" actId="26606"/>
          <ac:spMkLst>
            <pc:docMk/>
            <pc:sldMk cId="1350457021" sldId="259"/>
            <ac:spMk id="8" creationId="{F8C668FA-2417-47B5-B454-2D55FC17FF7A}"/>
          </ac:spMkLst>
        </pc:spChg>
        <pc:spChg chg="add">
          <ac:chgData name="Sarah Gothard" userId="0e53f415fda5f162" providerId="LiveId" clId="{7BA7CFE2-3A0E-428B-9020-E794316D2851}" dt="2019-11-11T15:03:32.566" v="4" actId="26606"/>
          <ac:spMkLst>
            <pc:docMk/>
            <pc:sldMk cId="1350457021" sldId="259"/>
            <ac:spMk id="12" creationId="{2B4CDDF6-55C3-415A-8D8B-7E03C3D616FC}"/>
          </ac:spMkLst>
        </pc:spChg>
        <pc:picChg chg="mod">
          <ac:chgData name="Sarah Gothard" userId="0e53f415fda5f162" providerId="LiveId" clId="{7BA7CFE2-3A0E-428B-9020-E794316D2851}" dt="2019-11-11T15:03:32.566" v="4" actId="26606"/>
          <ac:picMkLst>
            <pc:docMk/>
            <pc:sldMk cId="1350457021" sldId="259"/>
            <ac:picMk id="3" creationId="{F7C5B296-DB81-4324-8BC9-BECADC692349}"/>
          </ac:picMkLst>
        </pc:picChg>
        <pc:picChg chg="add">
          <ac:chgData name="Sarah Gothard" userId="0e53f415fda5f162" providerId="LiveId" clId="{7BA7CFE2-3A0E-428B-9020-E794316D2851}" dt="2019-11-11T15:03:32.566" v="4" actId="26606"/>
          <ac:picMkLst>
            <pc:docMk/>
            <pc:sldMk cId="1350457021" sldId="259"/>
            <ac:picMk id="10" creationId="{97FEBA57-8992-46BB-BCF0-5A83FE8E01E8}"/>
          </ac:picMkLst>
        </pc:picChg>
      </pc:sldChg>
      <pc:sldChg chg="addSp modSp mod setBg setClrOvrMap">
        <pc:chgData name="Sarah Gothard" userId="0e53f415fda5f162" providerId="LiveId" clId="{7BA7CFE2-3A0E-428B-9020-E794316D2851}" dt="2019-11-11T15:03:34.828" v="5" actId="26606"/>
        <pc:sldMkLst>
          <pc:docMk/>
          <pc:sldMk cId="3817258229" sldId="260"/>
        </pc:sldMkLst>
        <pc:spChg chg="mod ord">
          <ac:chgData name="Sarah Gothard" userId="0e53f415fda5f162" providerId="LiveId" clId="{7BA7CFE2-3A0E-428B-9020-E794316D2851}" dt="2019-11-11T15:03:34.828" v="5" actId="26606"/>
          <ac:spMkLst>
            <pc:docMk/>
            <pc:sldMk cId="3817258229" sldId="260"/>
            <ac:spMk id="2" creationId="{2BFD9E37-035D-4984-BB9B-BA5A31BA8983}"/>
          </ac:spMkLst>
        </pc:spChg>
        <pc:spChg chg="add">
          <ac:chgData name="Sarah Gothard" userId="0e53f415fda5f162" providerId="LiveId" clId="{7BA7CFE2-3A0E-428B-9020-E794316D2851}" dt="2019-11-11T15:03:34.828" v="5" actId="26606"/>
          <ac:spMkLst>
            <pc:docMk/>
            <pc:sldMk cId="3817258229" sldId="260"/>
            <ac:spMk id="9" creationId="{F8C668FA-2417-47B5-B454-2D55FC17FF7A}"/>
          </ac:spMkLst>
        </pc:spChg>
        <pc:spChg chg="add">
          <ac:chgData name="Sarah Gothard" userId="0e53f415fda5f162" providerId="LiveId" clId="{7BA7CFE2-3A0E-428B-9020-E794316D2851}" dt="2019-11-11T15:03:34.828" v="5" actId="26606"/>
          <ac:spMkLst>
            <pc:docMk/>
            <pc:sldMk cId="3817258229" sldId="260"/>
            <ac:spMk id="13" creationId="{2B4CDDF6-55C3-415A-8D8B-7E03C3D616FC}"/>
          </ac:spMkLst>
        </pc:spChg>
        <pc:picChg chg="mod">
          <ac:chgData name="Sarah Gothard" userId="0e53f415fda5f162" providerId="LiveId" clId="{7BA7CFE2-3A0E-428B-9020-E794316D2851}" dt="2019-11-11T15:03:34.828" v="5" actId="26606"/>
          <ac:picMkLst>
            <pc:docMk/>
            <pc:sldMk cId="3817258229" sldId="260"/>
            <ac:picMk id="4" creationId="{E2E96A05-01D9-4F74-B782-9A1D3E3FA94D}"/>
          </ac:picMkLst>
        </pc:picChg>
        <pc:picChg chg="add">
          <ac:chgData name="Sarah Gothard" userId="0e53f415fda5f162" providerId="LiveId" clId="{7BA7CFE2-3A0E-428B-9020-E794316D2851}" dt="2019-11-11T15:03:34.828" v="5" actId="26606"/>
          <ac:picMkLst>
            <pc:docMk/>
            <pc:sldMk cId="3817258229" sldId="260"/>
            <ac:picMk id="11" creationId="{97FEBA57-8992-46BB-BCF0-5A83FE8E01E8}"/>
          </ac:picMkLst>
        </pc:picChg>
      </pc:sldChg>
      <pc:sldChg chg="addSp modSp mod setBg setClrOvrMap">
        <pc:chgData name="Sarah Gothard" userId="0e53f415fda5f162" providerId="LiveId" clId="{7BA7CFE2-3A0E-428B-9020-E794316D2851}" dt="2019-11-11T15:03:37.489" v="6" actId="26606"/>
        <pc:sldMkLst>
          <pc:docMk/>
          <pc:sldMk cId="1640707774" sldId="261"/>
        </pc:sldMkLst>
        <pc:spChg chg="mod ord">
          <ac:chgData name="Sarah Gothard" userId="0e53f415fda5f162" providerId="LiveId" clId="{7BA7CFE2-3A0E-428B-9020-E794316D2851}" dt="2019-11-11T15:03:37.489" v="6" actId="26606"/>
          <ac:spMkLst>
            <pc:docMk/>
            <pc:sldMk cId="1640707774" sldId="261"/>
            <ac:spMk id="2" creationId="{DFDF9F48-373F-420D-B3F7-5F2B11FB2FFF}"/>
          </ac:spMkLst>
        </pc:spChg>
        <pc:spChg chg="add">
          <ac:chgData name="Sarah Gothard" userId="0e53f415fda5f162" providerId="LiveId" clId="{7BA7CFE2-3A0E-428B-9020-E794316D2851}" dt="2019-11-11T15:03:37.489" v="6" actId="26606"/>
          <ac:spMkLst>
            <pc:docMk/>
            <pc:sldMk cId="1640707774" sldId="261"/>
            <ac:spMk id="11" creationId="{F8C668FA-2417-47B5-B454-2D55FC17FF7A}"/>
          </ac:spMkLst>
        </pc:spChg>
        <pc:spChg chg="add">
          <ac:chgData name="Sarah Gothard" userId="0e53f415fda5f162" providerId="LiveId" clId="{7BA7CFE2-3A0E-428B-9020-E794316D2851}" dt="2019-11-11T15:03:37.489" v="6" actId="26606"/>
          <ac:spMkLst>
            <pc:docMk/>
            <pc:sldMk cId="1640707774" sldId="261"/>
            <ac:spMk id="15" creationId="{2B4CDDF6-55C3-415A-8D8B-7E03C3D616FC}"/>
          </ac:spMkLst>
        </pc:spChg>
        <pc:picChg chg="mod">
          <ac:chgData name="Sarah Gothard" userId="0e53f415fda5f162" providerId="LiveId" clId="{7BA7CFE2-3A0E-428B-9020-E794316D2851}" dt="2019-11-11T15:03:37.489" v="6" actId="26606"/>
          <ac:picMkLst>
            <pc:docMk/>
            <pc:sldMk cId="1640707774" sldId="261"/>
            <ac:picMk id="6" creationId="{4B5127D4-2167-468A-8EE5-20BDC85DE959}"/>
          </ac:picMkLst>
        </pc:picChg>
        <pc:picChg chg="add">
          <ac:chgData name="Sarah Gothard" userId="0e53f415fda5f162" providerId="LiveId" clId="{7BA7CFE2-3A0E-428B-9020-E794316D2851}" dt="2019-11-11T15:03:37.489" v="6" actId="26606"/>
          <ac:picMkLst>
            <pc:docMk/>
            <pc:sldMk cId="1640707774" sldId="261"/>
            <ac:picMk id="13" creationId="{97FEBA57-8992-46BB-BCF0-5A83FE8E01E8}"/>
          </ac:picMkLst>
        </pc:picChg>
      </pc:sldChg>
      <pc:sldChg chg="addSp delSp modSp mod setBg setClrOvrMap">
        <pc:chgData name="Sarah Gothard" userId="0e53f415fda5f162" providerId="LiveId" clId="{7BA7CFE2-3A0E-428B-9020-E794316D2851}" dt="2019-11-11T15:03:46.720" v="8" actId="26606"/>
        <pc:sldMkLst>
          <pc:docMk/>
          <pc:sldMk cId="438009900" sldId="262"/>
        </pc:sldMkLst>
        <pc:spChg chg="mod ord">
          <ac:chgData name="Sarah Gothard" userId="0e53f415fda5f162" providerId="LiveId" clId="{7BA7CFE2-3A0E-428B-9020-E794316D2851}" dt="2019-11-11T15:03:46.720" v="8" actId="26606"/>
          <ac:spMkLst>
            <pc:docMk/>
            <pc:sldMk cId="438009900" sldId="262"/>
            <ac:spMk id="2" creationId="{56D6EFC5-30C4-4512-8933-B91B6B7D7A7E}"/>
          </ac:spMkLst>
        </pc:spChg>
        <pc:spChg chg="add del">
          <ac:chgData name="Sarah Gothard" userId="0e53f415fda5f162" providerId="LiveId" clId="{7BA7CFE2-3A0E-428B-9020-E794316D2851}" dt="2019-11-11T15:03:46.720" v="8" actId="26606"/>
          <ac:spMkLst>
            <pc:docMk/>
            <pc:sldMk cId="438009900" sldId="262"/>
            <ac:spMk id="9" creationId="{E0E174D7-A74C-4845-B4E2-D161F9C68F73}"/>
          </ac:spMkLst>
        </pc:spChg>
        <pc:spChg chg="add del">
          <ac:chgData name="Sarah Gothard" userId="0e53f415fda5f162" providerId="LiveId" clId="{7BA7CFE2-3A0E-428B-9020-E794316D2851}" dt="2019-11-11T15:03:46.720" v="8" actId="26606"/>
          <ac:spMkLst>
            <pc:docMk/>
            <pc:sldMk cId="438009900" sldId="262"/>
            <ac:spMk id="11" creationId="{512F2985-810C-4ABC-9993-5D7821EE76B6}"/>
          </ac:spMkLst>
        </pc:spChg>
        <pc:spChg chg="add">
          <ac:chgData name="Sarah Gothard" userId="0e53f415fda5f162" providerId="LiveId" clId="{7BA7CFE2-3A0E-428B-9020-E794316D2851}" dt="2019-11-11T15:03:46.720" v="8" actId="26606"/>
          <ac:spMkLst>
            <pc:docMk/>
            <pc:sldMk cId="438009900" sldId="262"/>
            <ac:spMk id="16" creationId="{F8C668FA-2417-47B5-B454-2D55FC17FF7A}"/>
          </ac:spMkLst>
        </pc:spChg>
        <pc:spChg chg="add">
          <ac:chgData name="Sarah Gothard" userId="0e53f415fda5f162" providerId="LiveId" clId="{7BA7CFE2-3A0E-428B-9020-E794316D2851}" dt="2019-11-11T15:03:46.720" v="8" actId="26606"/>
          <ac:spMkLst>
            <pc:docMk/>
            <pc:sldMk cId="438009900" sldId="262"/>
            <ac:spMk id="20" creationId="{2B4CDDF6-55C3-415A-8D8B-7E03C3D616FC}"/>
          </ac:spMkLst>
        </pc:spChg>
        <pc:picChg chg="mod">
          <ac:chgData name="Sarah Gothard" userId="0e53f415fda5f162" providerId="LiveId" clId="{7BA7CFE2-3A0E-428B-9020-E794316D2851}" dt="2019-11-11T15:03:46.720" v="8" actId="26606"/>
          <ac:picMkLst>
            <pc:docMk/>
            <pc:sldMk cId="438009900" sldId="262"/>
            <ac:picMk id="4" creationId="{EDF689AF-ED6A-44E1-93D6-0FE90D8A8B1F}"/>
          </ac:picMkLst>
        </pc:picChg>
        <pc:picChg chg="add">
          <ac:chgData name="Sarah Gothard" userId="0e53f415fda5f162" providerId="LiveId" clId="{7BA7CFE2-3A0E-428B-9020-E794316D2851}" dt="2019-11-11T15:03:46.720" v="8" actId="26606"/>
          <ac:picMkLst>
            <pc:docMk/>
            <pc:sldMk cId="438009900" sldId="262"/>
            <ac:picMk id="18" creationId="{97FEBA57-8992-46BB-BCF0-5A83FE8E01E8}"/>
          </ac:picMkLst>
        </pc:picChg>
      </pc:sldChg>
      <pc:sldChg chg="addSp modSp mod setBg setClrOvrMap">
        <pc:chgData name="Sarah Gothard" userId="0e53f415fda5f162" providerId="LiveId" clId="{7BA7CFE2-3A0E-428B-9020-E794316D2851}" dt="2019-11-11T15:03:50.280" v="9" actId="26606"/>
        <pc:sldMkLst>
          <pc:docMk/>
          <pc:sldMk cId="2507663406" sldId="263"/>
        </pc:sldMkLst>
        <pc:spChg chg="mod ord">
          <ac:chgData name="Sarah Gothard" userId="0e53f415fda5f162" providerId="LiveId" clId="{7BA7CFE2-3A0E-428B-9020-E794316D2851}" dt="2019-11-11T15:03:50.280" v="9" actId="26606"/>
          <ac:spMkLst>
            <pc:docMk/>
            <pc:sldMk cId="2507663406" sldId="263"/>
            <ac:spMk id="2" creationId="{1E05EABA-5445-4B9A-9633-E943FF62A9F0}"/>
          </ac:spMkLst>
        </pc:spChg>
        <pc:spChg chg="add">
          <ac:chgData name="Sarah Gothard" userId="0e53f415fda5f162" providerId="LiveId" clId="{7BA7CFE2-3A0E-428B-9020-E794316D2851}" dt="2019-11-11T15:03:50.280" v="9" actId="26606"/>
          <ac:spMkLst>
            <pc:docMk/>
            <pc:sldMk cId="2507663406" sldId="263"/>
            <ac:spMk id="10" creationId="{F8C668FA-2417-47B5-B454-2D55FC17FF7A}"/>
          </ac:spMkLst>
        </pc:spChg>
        <pc:spChg chg="add">
          <ac:chgData name="Sarah Gothard" userId="0e53f415fda5f162" providerId="LiveId" clId="{7BA7CFE2-3A0E-428B-9020-E794316D2851}" dt="2019-11-11T15:03:50.280" v="9" actId="26606"/>
          <ac:spMkLst>
            <pc:docMk/>
            <pc:sldMk cId="2507663406" sldId="263"/>
            <ac:spMk id="14" creationId="{2B4CDDF6-55C3-415A-8D8B-7E03C3D616FC}"/>
          </ac:spMkLst>
        </pc:spChg>
        <pc:picChg chg="mod">
          <ac:chgData name="Sarah Gothard" userId="0e53f415fda5f162" providerId="LiveId" clId="{7BA7CFE2-3A0E-428B-9020-E794316D2851}" dt="2019-11-11T15:03:50.280" v="9" actId="26606"/>
          <ac:picMkLst>
            <pc:docMk/>
            <pc:sldMk cId="2507663406" sldId="263"/>
            <ac:picMk id="5" creationId="{D40432C8-2A24-438A-A019-A3DBEF4E4F64}"/>
          </ac:picMkLst>
        </pc:picChg>
        <pc:picChg chg="add">
          <ac:chgData name="Sarah Gothard" userId="0e53f415fda5f162" providerId="LiveId" clId="{7BA7CFE2-3A0E-428B-9020-E794316D2851}" dt="2019-11-11T15:03:50.280" v="9" actId="26606"/>
          <ac:picMkLst>
            <pc:docMk/>
            <pc:sldMk cId="2507663406" sldId="263"/>
            <ac:picMk id="12" creationId="{97FEBA57-8992-46BB-BCF0-5A83FE8E01E8}"/>
          </ac:picMkLst>
        </pc:picChg>
      </pc:sldChg>
      <pc:sldChg chg="addSp modSp mod setBg setClrOvrMap">
        <pc:chgData name="Sarah Gothard" userId="0e53f415fda5f162" providerId="LiveId" clId="{7BA7CFE2-3A0E-428B-9020-E794316D2851}" dt="2019-11-11T15:03:57.034" v="11" actId="26606"/>
        <pc:sldMkLst>
          <pc:docMk/>
          <pc:sldMk cId="2932222734" sldId="265"/>
        </pc:sldMkLst>
        <pc:spChg chg="mod ord">
          <ac:chgData name="Sarah Gothard" userId="0e53f415fda5f162" providerId="LiveId" clId="{7BA7CFE2-3A0E-428B-9020-E794316D2851}" dt="2019-11-11T15:03:57.034" v="11" actId="26606"/>
          <ac:spMkLst>
            <pc:docMk/>
            <pc:sldMk cId="2932222734" sldId="265"/>
            <ac:spMk id="2" creationId="{4D837F78-24F5-47D3-B87E-6EEC3D7BA56D}"/>
          </ac:spMkLst>
        </pc:spChg>
        <pc:spChg chg="add">
          <ac:chgData name="Sarah Gothard" userId="0e53f415fda5f162" providerId="LiveId" clId="{7BA7CFE2-3A0E-428B-9020-E794316D2851}" dt="2019-11-11T15:03:57.034" v="11" actId="26606"/>
          <ac:spMkLst>
            <pc:docMk/>
            <pc:sldMk cId="2932222734" sldId="265"/>
            <ac:spMk id="10" creationId="{F8C668FA-2417-47B5-B454-2D55FC17FF7A}"/>
          </ac:spMkLst>
        </pc:spChg>
        <pc:spChg chg="add">
          <ac:chgData name="Sarah Gothard" userId="0e53f415fda5f162" providerId="LiveId" clId="{7BA7CFE2-3A0E-428B-9020-E794316D2851}" dt="2019-11-11T15:03:57.034" v="11" actId="26606"/>
          <ac:spMkLst>
            <pc:docMk/>
            <pc:sldMk cId="2932222734" sldId="265"/>
            <ac:spMk id="14" creationId="{2B4CDDF6-55C3-415A-8D8B-7E03C3D616FC}"/>
          </ac:spMkLst>
        </pc:spChg>
        <pc:picChg chg="mod">
          <ac:chgData name="Sarah Gothard" userId="0e53f415fda5f162" providerId="LiveId" clId="{7BA7CFE2-3A0E-428B-9020-E794316D2851}" dt="2019-11-11T15:03:57.034" v="11" actId="26606"/>
          <ac:picMkLst>
            <pc:docMk/>
            <pc:sldMk cId="2932222734" sldId="265"/>
            <ac:picMk id="5" creationId="{29FAB9A4-1491-494C-B879-6C92A619FBC1}"/>
          </ac:picMkLst>
        </pc:picChg>
        <pc:picChg chg="add">
          <ac:chgData name="Sarah Gothard" userId="0e53f415fda5f162" providerId="LiveId" clId="{7BA7CFE2-3A0E-428B-9020-E794316D2851}" dt="2019-11-11T15:03:57.034" v="11" actId="26606"/>
          <ac:picMkLst>
            <pc:docMk/>
            <pc:sldMk cId="2932222734" sldId="265"/>
            <ac:picMk id="12" creationId="{97FEBA57-8992-46BB-BCF0-5A83FE8E01E8}"/>
          </ac:picMkLst>
        </pc:picChg>
      </pc:sldChg>
      <pc:sldChg chg="addSp modSp mod setBg setClrOvrMap">
        <pc:chgData name="Sarah Gothard" userId="0e53f415fda5f162" providerId="LiveId" clId="{7BA7CFE2-3A0E-428B-9020-E794316D2851}" dt="2019-11-11T15:03:30.284" v="3" actId="26606"/>
        <pc:sldMkLst>
          <pc:docMk/>
          <pc:sldMk cId="88550790" sldId="266"/>
        </pc:sldMkLst>
        <pc:spChg chg="mod ord">
          <ac:chgData name="Sarah Gothard" userId="0e53f415fda5f162" providerId="LiveId" clId="{7BA7CFE2-3A0E-428B-9020-E794316D2851}" dt="2019-11-11T15:03:30.284" v="3" actId="26606"/>
          <ac:spMkLst>
            <pc:docMk/>
            <pc:sldMk cId="88550790" sldId="266"/>
            <ac:spMk id="2" creationId="{A0BD5CC0-6213-4A56-B5CC-CC7A62A5AE23}"/>
          </ac:spMkLst>
        </pc:spChg>
        <pc:spChg chg="add">
          <ac:chgData name="Sarah Gothard" userId="0e53f415fda5f162" providerId="LiveId" clId="{7BA7CFE2-3A0E-428B-9020-E794316D2851}" dt="2019-11-11T15:03:30.284" v="3" actId="26606"/>
          <ac:spMkLst>
            <pc:docMk/>
            <pc:sldMk cId="88550790" sldId="266"/>
            <ac:spMk id="8" creationId="{F8C668FA-2417-47B5-B454-2D55FC17FF7A}"/>
          </ac:spMkLst>
        </pc:spChg>
        <pc:spChg chg="add">
          <ac:chgData name="Sarah Gothard" userId="0e53f415fda5f162" providerId="LiveId" clId="{7BA7CFE2-3A0E-428B-9020-E794316D2851}" dt="2019-11-11T15:03:30.284" v="3" actId="26606"/>
          <ac:spMkLst>
            <pc:docMk/>
            <pc:sldMk cId="88550790" sldId="266"/>
            <ac:spMk id="12" creationId="{2B4CDDF6-55C3-415A-8D8B-7E03C3D616FC}"/>
          </ac:spMkLst>
        </pc:spChg>
        <pc:picChg chg="mod">
          <ac:chgData name="Sarah Gothard" userId="0e53f415fda5f162" providerId="LiveId" clId="{7BA7CFE2-3A0E-428B-9020-E794316D2851}" dt="2019-11-11T15:03:30.284" v="3" actId="26606"/>
          <ac:picMkLst>
            <pc:docMk/>
            <pc:sldMk cId="88550790" sldId="266"/>
            <ac:picMk id="3" creationId="{134794C2-F5B3-4DFB-9254-05B48FB4D3DC}"/>
          </ac:picMkLst>
        </pc:picChg>
        <pc:picChg chg="add">
          <ac:chgData name="Sarah Gothard" userId="0e53f415fda5f162" providerId="LiveId" clId="{7BA7CFE2-3A0E-428B-9020-E794316D2851}" dt="2019-11-11T15:03:30.284" v="3" actId="26606"/>
          <ac:picMkLst>
            <pc:docMk/>
            <pc:sldMk cId="88550790" sldId="266"/>
            <ac:picMk id="10" creationId="{97FEBA57-8992-46BB-BCF0-5A83FE8E01E8}"/>
          </ac:picMkLst>
        </pc:picChg>
      </pc:sldChg>
    </pc:docChg>
  </pc:docChgLst>
  <pc:docChgLst>
    <pc:chgData name="Sarah Gothard" userId="0e53f415fda5f162" providerId="LiveId" clId="{0FC34506-FE67-4FB3-83D1-5CCFDCB19C2A}"/>
  </pc:docChgLst>
  <pc:docChgLst>
    <pc:chgData name="Sarah Gothard" userId="0e53f415fda5f162" providerId="LiveId" clId="{78CFB3A2-49DB-41E4-9B8D-01C268EC38E6}"/>
  </pc:docChgLst>
  <pc:docChgLst>
    <pc:chgData name="Sarah Gothard" userId="0e53f415fda5f162" providerId="LiveId" clId="{F78FF391-21BA-4ECB-AE55-BE2C8348E2B6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5D44A5E8-EBEC-488E-AE66-5DA21A38EE26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993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B597-F26C-4EAF-A163-38755C5479C0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91772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B597-F26C-4EAF-A163-38755C5479C0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191711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B597-F26C-4EAF-A163-38755C5479C0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316002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B597-F26C-4EAF-A163-38755C5479C0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187470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B597-F26C-4EAF-A163-38755C5479C0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430860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B597-F26C-4EAF-A163-38755C5479C0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086441"/>
      </p:ext>
    </p:extLst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803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  <a:prstGeom prst="rect">
            <a:avLst/>
          </a:prstGeo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8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86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  <a:prstGeom prst="rect">
            <a:avLst/>
          </a:prstGeo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93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897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92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435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3771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31193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871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7F1B597-F26C-4EAF-A163-38755C5479C0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57800" y="6575970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7022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  <p:sldLayoutId id="2147484176" r:id="rId12"/>
    <p:sldLayoutId id="2147484177" r:id="rId13"/>
    <p:sldLayoutId id="2147484178" r:id="rId14"/>
    <p:sldLayoutId id="2147484179" r:id="rId15"/>
    <p:sldLayoutId id="2147484180" r:id="rId16"/>
    <p:sldLayoutId id="2147484181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1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8" name="Rectangle 13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57E8A13-975E-46A2-996E-20D0AAAA5D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569" y="1983154"/>
            <a:ext cx="10586507" cy="2884823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427983"/>
            <a:ext cx="7827659" cy="3778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Public Domain 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4794C2-F5B3-4DFB-9254-05B48FB4D3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4062" y="800007"/>
            <a:ext cx="9769521" cy="5251118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0BD5CC0-6213-4A56-B5CC-CC7A62A5A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427983"/>
            <a:ext cx="7827659" cy="3778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85507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7C5B296-DB81-4324-8BC9-BECADC6923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1814" y="800007"/>
            <a:ext cx="9294016" cy="5251118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9E2E4CE-441A-4A6A-BE6A-72A5FA28A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427983"/>
            <a:ext cx="7827659" cy="3778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504570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E96A05-01D9-4F74-B782-9A1D3E3FA9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757" y="800007"/>
            <a:ext cx="10002131" cy="5251118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BFD9E37-035D-4984-BB9B-BA5A31BA8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427983"/>
            <a:ext cx="7827659" cy="3778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172582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5127D4-2167-468A-8EE5-20BDC85DE9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1814" y="800007"/>
            <a:ext cx="9294016" cy="5251118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FDF9F48-373F-420D-B3F7-5F2B11FB2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427983"/>
            <a:ext cx="7827659" cy="3778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407077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F689AF-ED6A-44E1-93D6-0FE90D8A8B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4062" y="800007"/>
            <a:ext cx="9769521" cy="5251118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6D6EFC5-30C4-4512-8933-B91B6B7D7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429057"/>
            <a:ext cx="7827659" cy="3778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380099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0432C8-2A24-438A-A019-A3DBEF4E4F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0324" y="800007"/>
            <a:ext cx="9376996" cy="5251118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E05EABA-5445-4B9A-9633-E943FF62A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427983"/>
            <a:ext cx="7827659" cy="3778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076634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294E3F-7237-4875-A195-B149ED7954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8195" y="800007"/>
            <a:ext cx="9861255" cy="5251118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3C43E4A-D08D-412B-95E9-DA4501817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427983"/>
            <a:ext cx="7827659" cy="3778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61103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FAB9A4-1491-494C-B879-6C92A619FB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1162" y="800007"/>
            <a:ext cx="9335321" cy="5251118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D837F78-24F5-47D3-B87E-6EEC3D7BA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427983"/>
            <a:ext cx="7827659" cy="3778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322227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Celestial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2019-11-11T15:03:56Z</dcterms:created>
  <dcterms:modified xsi:type="dcterms:W3CDTF">2019-11-11T15:03:58Z</dcterms:modified>
</cp:coreProperties>
</file>