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75" d="100"/>
          <a:sy n="75" d="100"/>
        </p:scale>
        <p:origin x="1098" y="6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77ACC83-771D-BA48-AED8-405053E95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412" y="1713134"/>
            <a:ext cx="10925175" cy="3431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BDE623B-857C-3676-C7C3-1B618D5D12F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B1D8D-3860-E667-4092-C07838A6B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02F7469-C8BF-905B-0671-830BCCD2DC9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00050" y="0"/>
            <a:ext cx="113919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92F9C4-C28E-FB48-DE1E-F6398261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75740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2675F-3B03-6BF5-7A75-7BE707B9A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D51A7CC-FD0A-EB55-B91A-565BCF3D438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329B7B-A844-FE39-9AB7-7971EE80B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28393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6E56E-097B-E898-B8C1-DE3FCE0E2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399C0C6-8A91-51B7-B2B5-B61CDFF8570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638783" y="0"/>
            <a:ext cx="10914434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F5B9AA-D0ED-B6FC-3D1E-052A88240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25253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E02F9-43A5-1C72-9F89-5BDA9A494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BC9A6AF-4553-AB0D-1436-D15FDECEF0C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16D9B6-A07A-290D-62E9-61B7F7C98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2447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9E6A4-5E2B-68A5-7760-FD72C2E32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CD81594-144D-870C-5DDC-383E369F28F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F8CCF-4A12-39E3-261D-E46D1647A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79113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32084-D381-6D9C-37F2-92F071F81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3525327-DC8A-33E8-5F30-2B70B082FF6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2D4C3D-F44D-A271-65C6-F49AE1D06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50511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E335B-8B91-B05C-7A47-45D5A0DE9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B41DBC0-6E69-8A73-6923-B21CD8AA80E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D2BDF1-ADA7-6287-1209-EEC2569FF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76892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2026-01-02T14:31:04Z</dcterms:modified>
</cp:coreProperties>
</file>