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  <p:sldMasterId id="2147483709" r:id="rId2"/>
  </p:sldMasterIdLst>
  <p:notesMasterIdLst>
    <p:notesMasterId r:id="rId12"/>
  </p:notesMasterIdLst>
  <p:handoutMasterIdLst>
    <p:handoutMasterId r:id="rId13"/>
  </p:handoutMasterIdLst>
  <p:sldIdLst>
    <p:sldId id="339" r:id="rId3"/>
    <p:sldId id="334" r:id="rId4"/>
    <p:sldId id="340" r:id="rId5"/>
    <p:sldId id="341" r:id="rId6"/>
    <p:sldId id="342" r:id="rId7"/>
    <p:sldId id="343" r:id="rId8"/>
    <p:sldId id="344" r:id="rId9"/>
    <p:sldId id="345" r:id="rId10"/>
    <p:sldId id="34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E0D8F37-4240-48C2-BDF2-A435BE6CE1D5}">
          <p14:sldIdLst>
            <p14:sldId id="339"/>
            <p14:sldId id="334"/>
            <p14:sldId id="340"/>
            <p14:sldId id="341"/>
            <p14:sldId id="342"/>
            <p14:sldId id="343"/>
            <p14:sldId id="344"/>
            <p14:sldId id="345"/>
            <p14:sldId id="34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1344" autoAdjust="0"/>
  </p:normalViewPr>
  <p:slideViewPr>
    <p:cSldViewPr snapToGrid="0" showGuides="1">
      <p:cViewPr varScale="1">
        <p:scale>
          <a:sx n="68" d="100"/>
          <a:sy n="68" d="100"/>
        </p:scale>
        <p:origin x="64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6" d="100"/>
          <a:sy n="56" d="100"/>
        </p:scale>
        <p:origin x="1840" y="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91178-905E-4181-A080-73FBE2A7F10F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C0C31-3BFD-43A2-B8EE-356E8F332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55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49B93-516E-447E-9C4C-C287614C6398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908AF-65BE-457F-9D87-289A548E6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2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908AF-65BE-457F-9D87-289A548E61F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4280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572992-D0E6-439A-9450-7A98F12B826A}" type="datetime1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961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0B17C7-859B-45D5-B9AF-0608AF6AC7CE}" type="datetime1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93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15DBFF-A91C-4DF5-963A-CA19E6D79D8F}" type="datetime1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648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75BBFA-75D4-4658-9BF4-B3F7ACAED9F6}" type="datetime1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465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D660D4-9A97-4E7A-A7E5-C87781B1304D}" type="datetime1">
              <a:rPr lang="en-US" smtClean="0"/>
              <a:t>5/29/2026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819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75BBFA-75D4-4658-9BF4-B3F7ACAED9F6}" type="datetime1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840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3A434F-66A9-44F9-8D20-FB503FF99FC1}" type="datetime1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5422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4F3B72-A784-4EDC-80F7-492DEA97A7FA}" type="datetime1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308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01A982-8E1E-4640-87DA-C9D9990F8B4C}" type="datetime1">
              <a:rPr lang="en-US" smtClean="0"/>
              <a:t>5/29/2026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99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8F81BA-3B73-4C8C-A0C4-1216FA01B8BC}" type="datetime1">
              <a:rPr lang="en-US" smtClean="0"/>
              <a:t>5/29/2026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193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D660D4-9A97-4E7A-A7E5-C87781B1304D}" type="datetime1">
              <a:rPr lang="en-US" smtClean="0"/>
              <a:t>5/29/2026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2999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0AFCA2-609F-47AA-B343-C9A483ACE288}" type="datetime1">
              <a:rPr lang="en-US" smtClean="0"/>
              <a:t>5/29/2026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7303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66C3D1-0232-4324-B8FE-68E236725A6E}" type="datetime1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6456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572992-D0E6-439A-9450-7A98F12B826A}" type="datetime1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33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0B17C7-859B-45D5-B9AF-0608AF6AC7CE}" type="datetime1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2232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15DBFF-A91C-4DF5-963A-CA19E6D79D8F}" type="datetime1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89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75BBFA-75D4-4658-9BF4-B3F7ACAED9F6}" type="datetime1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4391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3A434F-66A9-44F9-8D20-FB503FF99FC1}" type="datetime1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265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4F3B72-A784-4EDC-80F7-492DEA97A7FA}" type="datetime1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81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01A982-8E1E-4640-87DA-C9D9990F8B4C}" type="datetime1">
              <a:rPr lang="en-US" smtClean="0"/>
              <a:t>5/29/2026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098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8F81BA-3B73-4C8C-A0C4-1216FA01B8BC}" type="datetime1">
              <a:rPr lang="en-US" smtClean="0"/>
              <a:t>5/29/2026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199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0AFCA2-609F-47AA-B343-C9A483ACE288}" type="datetime1">
              <a:rPr lang="en-US" smtClean="0"/>
              <a:t>5/29/2026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7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66C3D1-0232-4324-B8FE-68E236725A6E}" type="datetime1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210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038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8783" y="6665953"/>
            <a:ext cx="10914434" cy="230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2022 Getty Music Hymns and Songs | Getty Music Publishing | Junkbox Music | Be Essential Songs | bryanfowlersongs.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064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16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Public Domain</a:t>
            </a:r>
            <a:endParaRPr lang="en-US" sz="16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65DA9B-4BF8-166C-CCD4-BB9AAD881547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1813363"/>
            <a:ext cx="10287000" cy="323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0A52D-0566-096A-BD5A-142B258A6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DC3162-62C5-6E96-3F50-720E4245DDDB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683374-34D9-580F-FD05-1E79134C1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862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B1D8D-3860-E667-4092-C07838A6B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17A2F6F-4CA7-C096-D883-409023097EB8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F0FED85-1275-F5F3-2B67-FA23DD7BF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740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2675F-3B03-6BF5-7A75-7BE707B9A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48FEAB-8152-B9B7-F51C-30DF86BEBE9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7D89C4-AEB0-9F62-73FF-F704A7BA1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393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6E56E-097B-E898-B8C1-DE3FCE0E2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5ED2837-356B-7FE3-C933-3441015CAA7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AD55230-6AF0-70E7-E363-80878BA03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25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E02F9-43A5-1C72-9F89-5BDA9A494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CE74B9-3D8A-8B33-2C68-F82D1CB0183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D50FC-5E9F-C342-820E-6E2723862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47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9E6A4-5E2B-68A5-7760-FD72C2E32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BC1699-EA54-8723-8701-EE4D9C93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4B1E54B-816C-0280-C209-6DFA71FF0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113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32084-D381-6D9C-37F2-92F071F81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AA6197-0668-3EA7-28B5-8A9DADE8676B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66E795-384C-1DD0-A2E6-B602F1809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511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E335B-8B91-B05C-7A47-45D5A0DE9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F858483-86E1-18CE-3CB1-C3EFAAAAB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9574631-4B26-E173-BE64-C180D35D7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892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937</TotalTime>
  <Words>61</Words>
  <Application>Microsoft Office PowerPoint</Application>
  <PresentationFormat>Widescreen</PresentationFormat>
  <Paragraphs>11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Gothard</dc:creator>
  <cp:lastModifiedBy>Gothard, Sarah</cp:lastModifiedBy>
  <cp:revision>25</cp:revision>
  <dcterms:created xsi:type="dcterms:W3CDTF">2019-10-21T12:59:19Z</dcterms:created>
  <dcterms:modified xsi:type="dcterms:W3CDTF">2026-05-29T16:55:14Z</dcterms:modified>
</cp:coreProperties>
</file>