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7"/>
  </p:notesMasterIdLst>
  <p:handoutMasterIdLst>
    <p:handoutMasterId r:id="rId8"/>
  </p:handoutMasterIdLst>
  <p:sldIdLst>
    <p:sldId id="256" r:id="rId2"/>
    <p:sldId id="277" r:id="rId3"/>
    <p:sldId id="278" r:id="rId4"/>
    <p:sldId id="279" r:id="rId5"/>
    <p:sldId id="28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59" autoAdjust="0"/>
    <p:restoredTop sz="91160" autoAdjust="0"/>
  </p:normalViewPr>
  <p:slideViewPr>
    <p:cSldViewPr snapToGrid="0" showGuides="1">
      <p:cViewPr varScale="1">
        <p:scale>
          <a:sx n="63" d="100"/>
          <a:sy n="63" d="100"/>
        </p:scale>
        <p:origin x="300" y="7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39FE3056-03DD-4A0D-A04F-9E2FF89187EF}"/>
    <pc:docChg chg="undo custSel addSld delSld modSld">
      <pc:chgData name="Sarah Gothard" userId="0e53f415fda5f162" providerId="LiveId" clId="{39FE3056-03DD-4A0D-A04F-9E2FF89187EF}" dt="2022-01-02T20:00:39.256" v="20" actId="26606"/>
      <pc:docMkLst>
        <pc:docMk/>
      </pc:docMkLst>
      <pc:sldChg chg="addSp delSp modSp mod">
        <pc:chgData name="Sarah Gothard" userId="0e53f415fda5f162" providerId="LiveId" clId="{39FE3056-03DD-4A0D-A04F-9E2FF89187EF}" dt="2022-01-02T19:57:42.836" v="2" actId="26606"/>
        <pc:sldMkLst>
          <pc:docMk/>
          <pc:sldMk cId="2910433961" sldId="256"/>
        </pc:sldMkLst>
        <pc:spChg chg="ord">
          <ac:chgData name="Sarah Gothard" userId="0e53f415fda5f162" providerId="LiveId" clId="{39FE3056-03DD-4A0D-A04F-9E2FF89187EF}" dt="2022-01-02T19:57:42.836" v="2" actId="26606"/>
          <ac:spMkLst>
            <pc:docMk/>
            <pc:sldMk cId="2910433961" sldId="256"/>
            <ac:spMk id="4" creationId="{FD60A99A-3D3E-41F4-8FB2-F58BC94B1563}"/>
          </ac:spMkLst>
        </pc:spChg>
        <pc:spChg chg="del">
          <ac:chgData name="Sarah Gothard" userId="0e53f415fda5f162" providerId="LiveId" clId="{39FE3056-03DD-4A0D-A04F-9E2FF89187EF}" dt="2022-01-02T19:57:42.836" v="2" actId="26606"/>
          <ac:spMkLst>
            <pc:docMk/>
            <pc:sldMk cId="2910433961" sldId="256"/>
            <ac:spMk id="100" creationId="{32BC26D8-82FB-445E-AA49-62A77D7C1EE0}"/>
          </ac:spMkLst>
        </pc:spChg>
        <pc:spChg chg="del">
          <ac:chgData name="Sarah Gothard" userId="0e53f415fda5f162" providerId="LiveId" clId="{39FE3056-03DD-4A0D-A04F-9E2FF89187EF}" dt="2022-01-02T19:57:42.836" v="2" actId="26606"/>
          <ac:spMkLst>
            <pc:docMk/>
            <pc:sldMk cId="2910433961" sldId="256"/>
            <ac:spMk id="102" creationId="{CB44330D-EA18-4254-AA95-EB49948539B8}"/>
          </ac:spMkLst>
        </pc:spChg>
        <pc:spChg chg="add">
          <ac:chgData name="Sarah Gothard" userId="0e53f415fda5f162" providerId="LiveId" clId="{39FE3056-03DD-4A0D-A04F-9E2FF89187EF}" dt="2022-01-02T19:57:42.836" v="2" actId="26606"/>
          <ac:spMkLst>
            <pc:docMk/>
            <pc:sldMk cId="2910433961" sldId="256"/>
            <ac:spMk id="107" creationId="{32BC26D8-82FB-445E-AA49-62A77D7C1EE0}"/>
          </ac:spMkLst>
        </pc:spChg>
        <pc:spChg chg="add">
          <ac:chgData name="Sarah Gothard" userId="0e53f415fda5f162" providerId="LiveId" clId="{39FE3056-03DD-4A0D-A04F-9E2FF89187EF}" dt="2022-01-02T19:57:42.836" v="2" actId="26606"/>
          <ac:spMkLst>
            <pc:docMk/>
            <pc:sldMk cId="2910433961" sldId="256"/>
            <ac:spMk id="109" creationId="{CB44330D-EA18-4254-AA95-EB49948539B8}"/>
          </ac:spMkLst>
        </pc:spChg>
        <pc:picChg chg="del">
          <ac:chgData name="Sarah Gothard" userId="0e53f415fda5f162" providerId="LiveId" clId="{39FE3056-03DD-4A0D-A04F-9E2FF89187EF}" dt="2022-01-02T19:57:41.165" v="0" actId="478"/>
          <ac:picMkLst>
            <pc:docMk/>
            <pc:sldMk cId="2910433961" sldId="256"/>
            <ac:picMk id="7" creationId="{E8B87584-DA29-4D28-99B3-1A7E29D0CC58}"/>
          </ac:picMkLst>
        </pc:picChg>
        <pc:picChg chg="add mod">
          <ac:chgData name="Sarah Gothard" userId="0e53f415fda5f162" providerId="LiveId" clId="{39FE3056-03DD-4A0D-A04F-9E2FF89187EF}" dt="2022-01-02T19:57:42.836" v="2" actId="26606"/>
          <ac:picMkLst>
            <pc:docMk/>
            <pc:sldMk cId="2910433961" sldId="256"/>
            <ac:picMk id="9" creationId="{24F2EFAF-B917-441D-AE03-CD592C80500F}"/>
          </ac:picMkLst>
        </pc:picChg>
      </pc:sldChg>
      <pc:sldChg chg="addSp delSp modSp mod">
        <pc:chgData name="Sarah Gothard" userId="0e53f415fda5f162" providerId="LiveId" clId="{39FE3056-03DD-4A0D-A04F-9E2FF89187EF}" dt="2022-01-02T19:58:55.773" v="9" actId="27614"/>
        <pc:sldMkLst>
          <pc:docMk/>
          <pc:sldMk cId="1937519048" sldId="277"/>
        </pc:sldMkLst>
        <pc:spChg chg="ord">
          <ac:chgData name="Sarah Gothard" userId="0e53f415fda5f162" providerId="LiveId" clId="{39FE3056-03DD-4A0D-A04F-9E2FF89187EF}" dt="2022-01-02T19:58:46.918" v="8" actId="26606"/>
          <ac:spMkLst>
            <pc:docMk/>
            <pc:sldMk cId="1937519048" sldId="277"/>
            <ac:spMk id="4" creationId="{D3BC9CAE-CFFA-4411-8F11-56E8187C8D6C}"/>
          </ac:spMkLst>
        </pc:spChg>
        <pc:spChg chg="add del mod">
          <ac:chgData name="Sarah Gothard" userId="0e53f415fda5f162" providerId="LiveId" clId="{39FE3056-03DD-4A0D-A04F-9E2FF89187EF}" dt="2022-01-02T19:58:46.918" v="8" actId="26606"/>
          <ac:spMkLst>
            <pc:docMk/>
            <pc:sldMk cId="1937519048" sldId="277"/>
            <ac:spMk id="23" creationId="{0A7AD863-9A8B-4A12-92F7-F0BE42F675B9}"/>
          </ac:spMkLst>
        </pc:spChg>
        <pc:spChg chg="del">
          <ac:chgData name="Sarah Gothard" userId="0e53f415fda5f162" providerId="LiveId" clId="{39FE3056-03DD-4A0D-A04F-9E2FF89187EF}" dt="2022-01-02T19:58:46.918" v="8" actId="26606"/>
          <ac:spMkLst>
            <pc:docMk/>
            <pc:sldMk cId="1937519048" sldId="277"/>
            <ac:spMk id="32" creationId="{32BC26D8-82FB-445E-AA49-62A77D7C1EE0}"/>
          </ac:spMkLst>
        </pc:spChg>
        <pc:spChg chg="del">
          <ac:chgData name="Sarah Gothard" userId="0e53f415fda5f162" providerId="LiveId" clId="{39FE3056-03DD-4A0D-A04F-9E2FF89187EF}" dt="2022-01-02T19:58:46.918" v="8" actId="26606"/>
          <ac:spMkLst>
            <pc:docMk/>
            <pc:sldMk cId="1937519048" sldId="277"/>
            <ac:spMk id="34" creationId="{CB44330D-EA18-4254-AA95-EB49948539B8}"/>
          </ac:spMkLst>
        </pc:spChg>
        <pc:spChg chg="add">
          <ac:chgData name="Sarah Gothard" userId="0e53f415fda5f162" providerId="LiveId" clId="{39FE3056-03DD-4A0D-A04F-9E2FF89187EF}" dt="2022-01-02T19:58:46.918" v="8" actId="26606"/>
          <ac:spMkLst>
            <pc:docMk/>
            <pc:sldMk cId="1937519048" sldId="277"/>
            <ac:spMk id="39" creationId="{32BC26D8-82FB-445E-AA49-62A77D7C1EE0}"/>
          </ac:spMkLst>
        </pc:spChg>
        <pc:spChg chg="add">
          <ac:chgData name="Sarah Gothard" userId="0e53f415fda5f162" providerId="LiveId" clId="{39FE3056-03DD-4A0D-A04F-9E2FF89187EF}" dt="2022-01-02T19:58:46.918" v="8" actId="26606"/>
          <ac:spMkLst>
            <pc:docMk/>
            <pc:sldMk cId="1937519048" sldId="277"/>
            <ac:spMk id="41" creationId="{CB44330D-EA18-4254-AA95-EB49948539B8}"/>
          </ac:spMkLst>
        </pc:spChg>
        <pc:picChg chg="del">
          <ac:chgData name="Sarah Gothard" userId="0e53f415fda5f162" providerId="LiveId" clId="{39FE3056-03DD-4A0D-A04F-9E2FF89187EF}" dt="2022-01-02T19:57:46.957" v="4" actId="478"/>
          <ac:picMkLst>
            <pc:docMk/>
            <pc:sldMk cId="1937519048" sldId="277"/>
            <ac:picMk id="21" creationId="{96D22B98-E3B9-402A-8E79-D7DD86B332D1}"/>
          </ac:picMkLst>
        </pc:picChg>
        <pc:picChg chg="add del">
          <ac:chgData name="Sarah Gothard" userId="0e53f415fda5f162" providerId="LiveId" clId="{39FE3056-03DD-4A0D-A04F-9E2FF89187EF}" dt="2022-01-02T19:58:13.899" v="6" actId="22"/>
          <ac:picMkLst>
            <pc:docMk/>
            <pc:sldMk cId="1937519048" sldId="277"/>
            <ac:picMk id="26" creationId="{D097D823-5C06-40EA-86C3-7AEBB07B2F81}"/>
          </ac:picMkLst>
        </pc:picChg>
        <pc:picChg chg="add mod">
          <ac:chgData name="Sarah Gothard" userId="0e53f415fda5f162" providerId="LiveId" clId="{39FE3056-03DD-4A0D-A04F-9E2FF89187EF}" dt="2022-01-02T19:58:55.773" v="9" actId="27614"/>
          <ac:picMkLst>
            <pc:docMk/>
            <pc:sldMk cId="1937519048" sldId="277"/>
            <ac:picMk id="29" creationId="{E51A1651-62A2-45FB-B58D-8A33A7D0A762}"/>
          </ac:picMkLst>
        </pc:picChg>
      </pc:sldChg>
      <pc:sldChg chg="del">
        <pc:chgData name="Sarah Gothard" userId="0e53f415fda5f162" providerId="LiveId" clId="{39FE3056-03DD-4A0D-A04F-9E2FF89187EF}" dt="2022-01-02T19:57:45.213" v="3" actId="47"/>
        <pc:sldMkLst>
          <pc:docMk/>
          <pc:sldMk cId="1463701486" sldId="278"/>
        </pc:sldMkLst>
      </pc:sldChg>
      <pc:sldChg chg="addSp delSp modSp new mod setBg">
        <pc:chgData name="Sarah Gothard" userId="0e53f415fda5f162" providerId="LiveId" clId="{39FE3056-03DD-4A0D-A04F-9E2FF89187EF}" dt="2022-01-02T19:58:59.459" v="13" actId="27614"/>
        <pc:sldMkLst>
          <pc:docMk/>
          <pc:sldMk cId="3912513847" sldId="278"/>
        </pc:sldMkLst>
        <pc:spChg chg="del">
          <ac:chgData name="Sarah Gothard" userId="0e53f415fda5f162" providerId="LiveId" clId="{39FE3056-03DD-4A0D-A04F-9E2FF89187EF}" dt="2022-01-02T19:58:58.302" v="12" actId="26606"/>
          <ac:spMkLst>
            <pc:docMk/>
            <pc:sldMk cId="3912513847" sldId="278"/>
            <ac:spMk id="2" creationId="{9E4E4D55-75F2-43DB-A3AD-B182CABA1476}"/>
          </ac:spMkLst>
        </pc:spChg>
        <pc:spChg chg="del">
          <ac:chgData name="Sarah Gothard" userId="0e53f415fda5f162" providerId="LiveId" clId="{39FE3056-03DD-4A0D-A04F-9E2FF89187EF}" dt="2022-01-02T19:58:58.302" v="12" actId="26606"/>
          <ac:spMkLst>
            <pc:docMk/>
            <pc:sldMk cId="3912513847" sldId="278"/>
            <ac:spMk id="3" creationId="{E9925487-7540-46B0-9A4E-1922F582530A}"/>
          </ac:spMkLst>
        </pc:spChg>
        <pc:spChg chg="mod ord">
          <ac:chgData name="Sarah Gothard" userId="0e53f415fda5f162" providerId="LiveId" clId="{39FE3056-03DD-4A0D-A04F-9E2FF89187EF}" dt="2022-01-02T19:58:58.302" v="12" actId="26606"/>
          <ac:spMkLst>
            <pc:docMk/>
            <pc:sldMk cId="3912513847" sldId="278"/>
            <ac:spMk id="4" creationId="{CBEF01F7-5F3B-4868-AAD5-6B97B224682F}"/>
          </ac:spMkLst>
        </pc:spChg>
        <pc:spChg chg="add">
          <ac:chgData name="Sarah Gothard" userId="0e53f415fda5f162" providerId="LiveId" clId="{39FE3056-03DD-4A0D-A04F-9E2FF89187EF}" dt="2022-01-02T19:58:58.302" v="12" actId="26606"/>
          <ac:spMkLst>
            <pc:docMk/>
            <pc:sldMk cId="3912513847" sldId="278"/>
            <ac:spMk id="11" creationId="{32BC26D8-82FB-445E-AA49-62A77D7C1EE0}"/>
          </ac:spMkLst>
        </pc:spChg>
        <pc:spChg chg="add">
          <ac:chgData name="Sarah Gothard" userId="0e53f415fda5f162" providerId="LiveId" clId="{39FE3056-03DD-4A0D-A04F-9E2FF89187EF}" dt="2022-01-02T19:58:58.302" v="12" actId="26606"/>
          <ac:spMkLst>
            <pc:docMk/>
            <pc:sldMk cId="3912513847" sldId="278"/>
            <ac:spMk id="13" creationId="{CB44330D-EA18-4254-AA95-EB49948539B8}"/>
          </ac:spMkLst>
        </pc:spChg>
        <pc:picChg chg="add mod">
          <ac:chgData name="Sarah Gothard" userId="0e53f415fda5f162" providerId="LiveId" clId="{39FE3056-03DD-4A0D-A04F-9E2FF89187EF}" dt="2022-01-02T19:58:59.459" v="13" actId="27614"/>
          <ac:picMkLst>
            <pc:docMk/>
            <pc:sldMk cId="3912513847" sldId="278"/>
            <ac:picMk id="6" creationId="{CAF718E1-D0A2-4118-960F-358C484FE002}"/>
          </ac:picMkLst>
        </pc:picChg>
      </pc:sldChg>
      <pc:sldChg chg="del">
        <pc:chgData name="Sarah Gothard" userId="0e53f415fda5f162" providerId="LiveId" clId="{39FE3056-03DD-4A0D-A04F-9E2FF89187EF}" dt="2022-01-02T19:57:45.213" v="3" actId="47"/>
        <pc:sldMkLst>
          <pc:docMk/>
          <pc:sldMk cId="2203407845" sldId="279"/>
        </pc:sldMkLst>
      </pc:sldChg>
      <pc:sldChg chg="addSp delSp modSp new mod setBg">
        <pc:chgData name="Sarah Gothard" userId="0e53f415fda5f162" providerId="LiveId" clId="{39FE3056-03DD-4A0D-A04F-9E2FF89187EF}" dt="2022-01-02T20:00:35.880" v="17" actId="27614"/>
        <pc:sldMkLst>
          <pc:docMk/>
          <pc:sldMk cId="4103539019" sldId="279"/>
        </pc:sldMkLst>
        <pc:spChg chg="del">
          <ac:chgData name="Sarah Gothard" userId="0e53f415fda5f162" providerId="LiveId" clId="{39FE3056-03DD-4A0D-A04F-9E2FF89187EF}" dt="2022-01-02T19:59:56.288" v="16" actId="26606"/>
          <ac:spMkLst>
            <pc:docMk/>
            <pc:sldMk cId="4103539019" sldId="279"/>
            <ac:spMk id="2" creationId="{1AFA767B-A46C-47EE-ACC3-EB3CD9784BC2}"/>
          </ac:spMkLst>
        </pc:spChg>
        <pc:spChg chg="del">
          <ac:chgData name="Sarah Gothard" userId="0e53f415fda5f162" providerId="LiveId" clId="{39FE3056-03DD-4A0D-A04F-9E2FF89187EF}" dt="2022-01-02T19:59:56.288" v="16" actId="26606"/>
          <ac:spMkLst>
            <pc:docMk/>
            <pc:sldMk cId="4103539019" sldId="279"/>
            <ac:spMk id="3" creationId="{3F9A5B71-25CB-4B06-8048-CE80BDCF014D}"/>
          </ac:spMkLst>
        </pc:spChg>
        <pc:spChg chg="mod ord">
          <ac:chgData name="Sarah Gothard" userId="0e53f415fda5f162" providerId="LiveId" clId="{39FE3056-03DD-4A0D-A04F-9E2FF89187EF}" dt="2022-01-02T19:59:56.288" v="16" actId="26606"/>
          <ac:spMkLst>
            <pc:docMk/>
            <pc:sldMk cId="4103539019" sldId="279"/>
            <ac:spMk id="4" creationId="{246813ED-4B22-4A89-BCD8-688E1E69F388}"/>
          </ac:spMkLst>
        </pc:spChg>
        <pc:spChg chg="add">
          <ac:chgData name="Sarah Gothard" userId="0e53f415fda5f162" providerId="LiveId" clId="{39FE3056-03DD-4A0D-A04F-9E2FF89187EF}" dt="2022-01-02T19:59:56.288" v="16" actId="26606"/>
          <ac:spMkLst>
            <pc:docMk/>
            <pc:sldMk cId="4103539019" sldId="279"/>
            <ac:spMk id="11" creationId="{32BC26D8-82FB-445E-AA49-62A77D7C1EE0}"/>
          </ac:spMkLst>
        </pc:spChg>
        <pc:spChg chg="add">
          <ac:chgData name="Sarah Gothard" userId="0e53f415fda5f162" providerId="LiveId" clId="{39FE3056-03DD-4A0D-A04F-9E2FF89187EF}" dt="2022-01-02T19:59:56.288" v="16" actId="26606"/>
          <ac:spMkLst>
            <pc:docMk/>
            <pc:sldMk cId="4103539019" sldId="279"/>
            <ac:spMk id="13" creationId="{CB44330D-EA18-4254-AA95-EB49948539B8}"/>
          </ac:spMkLst>
        </pc:spChg>
        <pc:picChg chg="add mod">
          <ac:chgData name="Sarah Gothard" userId="0e53f415fda5f162" providerId="LiveId" clId="{39FE3056-03DD-4A0D-A04F-9E2FF89187EF}" dt="2022-01-02T20:00:35.880" v="17" actId="27614"/>
          <ac:picMkLst>
            <pc:docMk/>
            <pc:sldMk cId="4103539019" sldId="279"/>
            <ac:picMk id="6" creationId="{1D1A650B-5E29-4AE8-807A-1692CD47F930}"/>
          </ac:picMkLst>
        </pc:picChg>
      </pc:sldChg>
      <pc:sldChg chg="del">
        <pc:chgData name="Sarah Gothard" userId="0e53f415fda5f162" providerId="LiveId" clId="{39FE3056-03DD-4A0D-A04F-9E2FF89187EF}" dt="2022-01-02T19:57:45.213" v="3" actId="47"/>
        <pc:sldMkLst>
          <pc:docMk/>
          <pc:sldMk cId="170164407" sldId="280"/>
        </pc:sldMkLst>
      </pc:sldChg>
      <pc:sldChg chg="addSp delSp modSp new mod setBg">
        <pc:chgData name="Sarah Gothard" userId="0e53f415fda5f162" providerId="LiveId" clId="{39FE3056-03DD-4A0D-A04F-9E2FF89187EF}" dt="2022-01-02T20:00:39.256" v="20" actId="26606"/>
        <pc:sldMkLst>
          <pc:docMk/>
          <pc:sldMk cId="2058267898" sldId="280"/>
        </pc:sldMkLst>
        <pc:spChg chg="del">
          <ac:chgData name="Sarah Gothard" userId="0e53f415fda5f162" providerId="LiveId" clId="{39FE3056-03DD-4A0D-A04F-9E2FF89187EF}" dt="2022-01-02T20:00:39.256" v="20" actId="26606"/>
          <ac:spMkLst>
            <pc:docMk/>
            <pc:sldMk cId="2058267898" sldId="280"/>
            <ac:spMk id="2" creationId="{A5743B1F-0C7E-49CD-8187-BFD31E8E7A33}"/>
          </ac:spMkLst>
        </pc:spChg>
        <pc:spChg chg="del">
          <ac:chgData name="Sarah Gothard" userId="0e53f415fda5f162" providerId="LiveId" clId="{39FE3056-03DD-4A0D-A04F-9E2FF89187EF}" dt="2022-01-02T20:00:39.256" v="20" actId="26606"/>
          <ac:spMkLst>
            <pc:docMk/>
            <pc:sldMk cId="2058267898" sldId="280"/>
            <ac:spMk id="3" creationId="{A95D33C5-B0BF-4096-96EB-9975618B064E}"/>
          </ac:spMkLst>
        </pc:spChg>
        <pc:spChg chg="mod ord">
          <ac:chgData name="Sarah Gothard" userId="0e53f415fda5f162" providerId="LiveId" clId="{39FE3056-03DD-4A0D-A04F-9E2FF89187EF}" dt="2022-01-02T20:00:39.256" v="20" actId="26606"/>
          <ac:spMkLst>
            <pc:docMk/>
            <pc:sldMk cId="2058267898" sldId="280"/>
            <ac:spMk id="4" creationId="{1A19E03A-5EEB-4B19-BE68-823D6A572EA8}"/>
          </ac:spMkLst>
        </pc:spChg>
        <pc:spChg chg="add">
          <ac:chgData name="Sarah Gothard" userId="0e53f415fda5f162" providerId="LiveId" clId="{39FE3056-03DD-4A0D-A04F-9E2FF89187EF}" dt="2022-01-02T20:00:39.256" v="20" actId="26606"/>
          <ac:spMkLst>
            <pc:docMk/>
            <pc:sldMk cId="2058267898" sldId="280"/>
            <ac:spMk id="11" creationId="{32BC26D8-82FB-445E-AA49-62A77D7C1EE0}"/>
          </ac:spMkLst>
        </pc:spChg>
        <pc:spChg chg="add">
          <ac:chgData name="Sarah Gothard" userId="0e53f415fda5f162" providerId="LiveId" clId="{39FE3056-03DD-4A0D-A04F-9E2FF89187EF}" dt="2022-01-02T20:00:39.256" v="20" actId="26606"/>
          <ac:spMkLst>
            <pc:docMk/>
            <pc:sldMk cId="2058267898" sldId="280"/>
            <ac:spMk id="13" creationId="{CB44330D-EA18-4254-AA95-EB49948539B8}"/>
          </ac:spMkLst>
        </pc:spChg>
        <pc:picChg chg="add mod">
          <ac:chgData name="Sarah Gothard" userId="0e53f415fda5f162" providerId="LiveId" clId="{39FE3056-03DD-4A0D-A04F-9E2FF89187EF}" dt="2022-01-02T20:00:39.256" v="20" actId="26606"/>
          <ac:picMkLst>
            <pc:docMk/>
            <pc:sldMk cId="2058267898" sldId="280"/>
            <ac:picMk id="6" creationId="{6F3F8701-F980-465E-8A30-766CDD11E8DE}"/>
          </ac:picMkLst>
        </pc:picChg>
      </pc:sldChg>
      <pc:sldChg chg="del">
        <pc:chgData name="Sarah Gothard" userId="0e53f415fda5f162" providerId="LiveId" clId="{39FE3056-03DD-4A0D-A04F-9E2FF89187EF}" dt="2022-01-02T19:57:45.213" v="3" actId="47"/>
        <pc:sldMkLst>
          <pc:docMk/>
          <pc:sldMk cId="1377432554" sldId="281"/>
        </pc:sldMkLst>
      </pc:sldChg>
      <pc:sldChg chg="del">
        <pc:chgData name="Sarah Gothard" userId="0e53f415fda5f162" providerId="LiveId" clId="{39FE3056-03DD-4A0D-A04F-9E2FF89187EF}" dt="2022-01-02T19:57:45.213" v="3" actId="47"/>
        <pc:sldMkLst>
          <pc:docMk/>
          <pc:sldMk cId="3253754127" sldId="282"/>
        </pc:sldMkLst>
      </pc:sldChg>
      <pc:sldChg chg="del">
        <pc:chgData name="Sarah Gothard" userId="0e53f415fda5f162" providerId="LiveId" clId="{39FE3056-03DD-4A0D-A04F-9E2FF89187EF}" dt="2022-01-02T19:57:45.213" v="3" actId="47"/>
        <pc:sldMkLst>
          <pc:docMk/>
          <pc:sldMk cId="637711631" sldId="283"/>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1/2/2022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54A0119-C811-414C-B351-F58874BF7E16}" type="datetime1">
              <a:rPr lang="en-US" smtClean="0"/>
              <a:t>1/2/2022</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F807AB-3E76-4C73-9D54-270D413395FB}" type="datetime1">
              <a:rPr lang="en-US" smtClean="0"/>
              <a:t>1/2/2022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6898AA-5213-4EBB-9334-70C5EAF94D5A}" type="datetime1">
              <a:rPr lang="en-US" smtClean="0"/>
              <a:t>1/2/2022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F5845B-3660-429B-9885-92F86B23F0A0}" type="datetime1">
              <a:rPr lang="en-US" smtClean="0"/>
              <a:t>1/2/2022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CABF51-39E9-4844-BAC6-D684C44BBE9E}" type="datetime1">
              <a:rPr lang="en-US" smtClean="0"/>
              <a:t>1/2/2022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D0E4487-FFB7-4C86-BB79-171C3163F635}" type="datetime1">
              <a:rPr lang="en-US" smtClean="0"/>
              <a:t>1/2/2022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3FBF2DF-5492-40BB-9FC3-7CB89E46B56F}" type="datetime1">
              <a:rPr lang="en-US" smtClean="0"/>
              <a:t>1/2/2022</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133941C-EBD6-4B42-B7BF-973A4833B998}" type="datetime1">
              <a:rPr lang="en-US" smtClean="0"/>
              <a:t>1/2/2022</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87DB35-672F-4188-9311-E5E3E18F0BC7}" type="datetime1">
              <a:rPr lang="en-US" smtClean="0"/>
              <a:t>1/2/2022</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35C6FA-0364-40EA-ADF7-6AC8A8B1D3F3}" type="datetime1">
              <a:rPr lang="en-US" smtClean="0"/>
              <a:t>1/2/2022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4723E9E-7498-4F28-9FA1-01DDD7D06BD6}" type="datetime1">
              <a:rPr lang="en-US" smtClean="0"/>
              <a:t>1/2/2022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F8121A-F697-452F-BB8D-94C75886E8B9}" type="datetime1">
              <a:rPr lang="en-US" smtClean="0"/>
              <a:t>1/2/2022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 name="Rectangle 10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24F2EFAF-B917-441D-AE03-CD592C80500F}"/>
              </a:ext>
            </a:extLst>
          </p:cNvPr>
          <p:cNvPicPr>
            <a:picLocks noChangeAspect="1"/>
          </p:cNvPicPr>
          <p:nvPr/>
        </p:nvPicPr>
        <p:blipFill>
          <a:blip r:embed="rId3"/>
          <a:stretch>
            <a:fillRect/>
          </a:stretch>
        </p:blipFill>
        <p:spPr>
          <a:xfrm>
            <a:off x="643467" y="2283968"/>
            <a:ext cx="10905066" cy="2290064"/>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910433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 name="Rectangle 3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Content Placeholder 28" descr="Shape&#10;&#10;Description automatically generated with medium confidence">
            <a:extLst>
              <a:ext uri="{FF2B5EF4-FFF2-40B4-BE49-F238E27FC236}">
                <a16:creationId xmlns:a16="http://schemas.microsoft.com/office/drawing/2014/main" id="{E51A1651-62A2-45FB-B58D-8A33A7D0A762}"/>
              </a:ext>
            </a:extLst>
          </p:cNvPr>
          <p:cNvPicPr>
            <a:picLocks noGrp="1" noChangeAspect="1"/>
          </p:cNvPicPr>
          <p:nvPr>
            <p:ph idx="1"/>
          </p:nvPr>
        </p:nvPicPr>
        <p:blipFill>
          <a:blip r:embed="rId2"/>
          <a:stretch>
            <a:fillRect/>
          </a:stretch>
        </p:blipFill>
        <p:spPr>
          <a:xfrm>
            <a:off x="1099527" y="643467"/>
            <a:ext cx="9992946" cy="5571066"/>
          </a:xfrm>
          <a:prstGeom prst="rect">
            <a:avLst/>
          </a:prstGeom>
        </p:spPr>
      </p:pic>
      <p:sp>
        <p:nvSpPr>
          <p:cNvPr id="4" name="Footer Placeholder 3">
            <a:extLst>
              <a:ext uri="{FF2B5EF4-FFF2-40B4-BE49-F238E27FC236}">
                <a16:creationId xmlns:a16="http://schemas.microsoft.com/office/drawing/2014/main" id="{D3BC9CAE-CFFA-4411-8F11-56E8187C8D6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937519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CAF718E1-D0A2-4118-960F-358C484FE002}"/>
              </a:ext>
            </a:extLst>
          </p:cNvPr>
          <p:cNvPicPr>
            <a:picLocks noGrp="1" noChangeAspect="1"/>
          </p:cNvPicPr>
          <p:nvPr>
            <p:ph idx="1"/>
          </p:nvPr>
        </p:nvPicPr>
        <p:blipFill>
          <a:blip r:embed="rId2"/>
          <a:stretch>
            <a:fillRect/>
          </a:stretch>
        </p:blipFill>
        <p:spPr>
          <a:xfrm>
            <a:off x="643467" y="1684190"/>
            <a:ext cx="10905066" cy="3489620"/>
          </a:xfrm>
          <a:prstGeom prst="rect">
            <a:avLst/>
          </a:prstGeom>
        </p:spPr>
      </p:pic>
      <p:sp>
        <p:nvSpPr>
          <p:cNvPr id="4" name="Footer Placeholder 3">
            <a:extLst>
              <a:ext uri="{FF2B5EF4-FFF2-40B4-BE49-F238E27FC236}">
                <a16:creationId xmlns:a16="http://schemas.microsoft.com/office/drawing/2014/main" id="{CBEF01F7-5F3B-4868-AAD5-6B97B224682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912513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1D1A650B-5E29-4AE8-807A-1692CD47F930}"/>
              </a:ext>
            </a:extLst>
          </p:cNvPr>
          <p:cNvPicPr>
            <a:picLocks noGrp="1" noChangeAspect="1"/>
          </p:cNvPicPr>
          <p:nvPr>
            <p:ph idx="1"/>
          </p:nvPr>
        </p:nvPicPr>
        <p:blipFill>
          <a:blip r:embed="rId2"/>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246813ED-4B22-4A89-BCD8-688E1E69F38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103539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6F3F8701-F980-465E-8A30-766CDD11E8DE}"/>
              </a:ext>
            </a:extLst>
          </p:cNvPr>
          <p:cNvPicPr>
            <a:picLocks noGrp="1" noChangeAspect="1"/>
          </p:cNvPicPr>
          <p:nvPr>
            <p:ph idx="1"/>
          </p:nvPr>
        </p:nvPicPr>
        <p:blipFill>
          <a:blip r:embed="rId2"/>
          <a:stretch>
            <a:fillRect/>
          </a:stretch>
        </p:blipFill>
        <p:spPr>
          <a:xfrm>
            <a:off x="643467" y="1779609"/>
            <a:ext cx="10905066" cy="3298782"/>
          </a:xfrm>
          <a:prstGeom prst="rect">
            <a:avLst/>
          </a:prstGeom>
        </p:spPr>
      </p:pic>
      <p:sp>
        <p:nvSpPr>
          <p:cNvPr id="4" name="Footer Placeholder 3">
            <a:extLst>
              <a:ext uri="{FF2B5EF4-FFF2-40B4-BE49-F238E27FC236}">
                <a16:creationId xmlns:a16="http://schemas.microsoft.com/office/drawing/2014/main" id="{1A19E03A-5EEB-4B19-BE68-823D6A572EA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05826789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TotalTime>
  <Words>53</Words>
  <Application>Microsoft Office PowerPoint</Application>
  <PresentationFormat>Widescreen</PresentationFormat>
  <Paragraphs>7</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15</cp:revision>
  <dcterms:created xsi:type="dcterms:W3CDTF">2019-09-28T20:24:12Z</dcterms:created>
  <dcterms:modified xsi:type="dcterms:W3CDTF">2022-01-02T20:00:52Z</dcterms:modified>
</cp:coreProperties>
</file>