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 autoAdjust="0"/>
    <p:restoredTop sz="92081" autoAdjust="0"/>
  </p:normalViewPr>
  <p:slideViewPr>
    <p:cSldViewPr snapToGrid="0" showGuides="1">
      <p:cViewPr varScale="1">
        <p:scale>
          <a:sx n="60" d="100"/>
          <a:sy n="60" d="100"/>
        </p:scale>
        <p:origin x="56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8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5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0BCC6-04D9-0F65-801E-78D03E120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83968"/>
            <a:ext cx="10905066" cy="22900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EDD82-7C0D-4D7B-89B6-23980E9B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3757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52CEE-7A3E-02AE-6690-0CB50C998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02016-7139-2F20-92C0-F5F8FBFB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4C048-6DFF-8207-40CD-05A75712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432"/>
            <a:ext cx="12192000" cy="60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AB6DE-9DC2-4B80-9735-51CF797F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C4BC9-B929-6CDD-3720-E1667C46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67"/>
            <a:ext cx="12192000" cy="62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3A05-8B3F-F943-D902-59153C86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3583D-6B8F-0BA6-BFA6-BD09CC03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9023D-967C-6CDB-AE73-7FAB8BD3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67"/>
            <a:ext cx="12192000" cy="62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F649B-4710-289B-88F5-8BA268D77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FB74B-8DFE-9F85-B27E-9252216A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673E0-D651-AE8F-06BE-966653B9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608"/>
            <a:ext cx="12192000" cy="63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6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E1314-626D-EFFD-3EDB-76437F42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CE8A1-89CE-0216-3184-6A1027B9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1CBD2-AB7C-C51E-7746-320703D7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974"/>
            <a:ext cx="12192000" cy="61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F9235-EB89-8A7E-0647-E6A7E00E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22D47-16F7-441E-EE80-16DF9E1A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B1EA4-0B5F-5FBE-FC92-A0F68D72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58" y="0"/>
            <a:ext cx="1097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C2BB7-7EFC-35BA-52FE-1A7D4F85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15884-0FF1-729A-6224-335A1677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9" y="0"/>
            <a:ext cx="11698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3FBB-DF43-23C5-C08B-AC7B0253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81FE2-60A4-520D-6F85-B63FA715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4AA56-6C39-D7CE-CD67-F49ADB5D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4" y="0"/>
            <a:ext cx="11076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6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59D3-744E-C224-DDB6-3A18DA146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4F38A-B6FD-D827-F830-934883D2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735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89394-EBC2-8AFF-4CFF-398F694F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46"/>
            <a:ext cx="12192000" cy="63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7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6</cp:revision>
  <dcterms:created xsi:type="dcterms:W3CDTF">2019-10-19T00:30:17Z</dcterms:created>
  <dcterms:modified xsi:type="dcterms:W3CDTF">2025-07-03T23:33:17Z</dcterms:modified>
</cp:coreProperties>
</file>