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handoutMasterIdLst>
    <p:handoutMasterId r:id="rId16"/>
  </p:handoutMasterIdLst>
  <p:sldIdLst>
    <p:sldId id="273" r:id="rId2"/>
    <p:sldId id="259" r:id="rId3"/>
    <p:sldId id="274" r:id="rId4"/>
    <p:sldId id="275" r:id="rId5"/>
    <p:sldId id="276" r:id="rId6"/>
    <p:sldId id="277" r:id="rId7"/>
    <p:sldId id="287" r:id="rId8"/>
    <p:sldId id="278" r:id="rId9"/>
    <p:sldId id="279" r:id="rId10"/>
    <p:sldId id="280" r:id="rId11"/>
    <p:sldId id="281" r:id="rId12"/>
    <p:sldId id="282" r:id="rId13"/>
    <p:sldId id="28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052A49-1DF6-45BE-8CA9-24C6589C8FAC}" v="23" dt="2020-05-07T13:00:49.58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5DCA7AD-168D-45B1-8322-30D77F1AE1CD}"/>
    <pc:docChg chg="custSel addSld delSld modSld">
      <pc:chgData name="Sarah Gothard" userId="0e53f415fda5f162" providerId="LiveId" clId="{25DCA7AD-168D-45B1-8322-30D77F1AE1CD}" dt="2020-05-07T13:00:59.152" v="78" actId="1076"/>
      <pc:docMkLst>
        <pc:docMk/>
      </pc:docMkLst>
      <pc:sldChg chg="addSp delSp modSp">
        <pc:chgData name="Sarah Gothard" userId="0e53f415fda5f162" providerId="LiveId" clId="{25DCA7AD-168D-45B1-8322-30D77F1AE1CD}" dt="2020-05-07T12:47:00.515" v="24" actId="1076"/>
        <pc:sldMkLst>
          <pc:docMk/>
          <pc:sldMk cId="406854814" sldId="259"/>
        </pc:sldMkLst>
        <pc:picChg chg="del">
          <ac:chgData name="Sarah Gothard" userId="0e53f415fda5f162" providerId="LiveId" clId="{25DCA7AD-168D-45B1-8322-30D77F1AE1CD}" dt="2020-05-07T12:42:20.758" v="6" actId="478"/>
          <ac:picMkLst>
            <pc:docMk/>
            <pc:sldMk cId="406854814" sldId="259"/>
            <ac:picMk id="2" creationId="{25EB2494-810F-4376-AA60-7C01132046E4}"/>
          </ac:picMkLst>
        </pc:picChg>
        <pc:picChg chg="add mod">
          <ac:chgData name="Sarah Gothard" userId="0e53f415fda5f162" providerId="LiveId" clId="{25DCA7AD-168D-45B1-8322-30D77F1AE1CD}" dt="2020-05-07T12:47:00.515" v="24" actId="1076"/>
          <ac:picMkLst>
            <pc:docMk/>
            <pc:sldMk cId="406854814" sldId="259"/>
            <ac:picMk id="3" creationId="{B528AAEB-277A-41AB-B3BF-6689806C7E7B}"/>
          </ac:picMkLst>
        </pc:picChg>
      </pc:sldChg>
      <pc:sldChg chg="addSp delSp modSp">
        <pc:chgData name="Sarah Gothard" userId="0e53f415fda5f162" providerId="LiveId" clId="{25DCA7AD-168D-45B1-8322-30D77F1AE1CD}" dt="2020-05-07T12:42:19.083" v="5" actId="1076"/>
        <pc:sldMkLst>
          <pc:docMk/>
          <pc:sldMk cId="4222139619" sldId="273"/>
        </pc:sldMkLst>
        <pc:picChg chg="add del">
          <ac:chgData name="Sarah Gothard" userId="0e53f415fda5f162" providerId="LiveId" clId="{25DCA7AD-168D-45B1-8322-30D77F1AE1CD}" dt="2020-05-07T12:42:14.741" v="2" actId="478"/>
          <ac:picMkLst>
            <pc:docMk/>
            <pc:sldMk cId="4222139619" sldId="273"/>
            <ac:picMk id="2" creationId="{26AD72D4-2186-440D-A7E4-F446BBE75CD7}"/>
          </ac:picMkLst>
        </pc:picChg>
        <pc:picChg chg="del">
          <ac:chgData name="Sarah Gothard" userId="0e53f415fda5f162" providerId="LiveId" clId="{25DCA7AD-168D-45B1-8322-30D77F1AE1CD}" dt="2020-05-07T12:42:01.994" v="0" actId="478"/>
          <ac:picMkLst>
            <pc:docMk/>
            <pc:sldMk cId="4222139619" sldId="273"/>
            <ac:picMk id="3" creationId="{42CEBCB5-A836-4FB0-8C34-D1CC9EFE752C}"/>
          </ac:picMkLst>
        </pc:picChg>
        <pc:picChg chg="add mod">
          <ac:chgData name="Sarah Gothard" userId="0e53f415fda5f162" providerId="LiveId" clId="{25DCA7AD-168D-45B1-8322-30D77F1AE1CD}" dt="2020-05-07T12:42:19.083" v="5" actId="1076"/>
          <ac:picMkLst>
            <pc:docMk/>
            <pc:sldMk cId="4222139619" sldId="273"/>
            <ac:picMk id="4" creationId="{18969D04-112B-4F91-A39A-F8EC6D6BF3D8}"/>
          </ac:picMkLst>
        </pc:picChg>
      </pc:sldChg>
      <pc:sldChg chg="addSp delSp modSp">
        <pc:chgData name="Sarah Gothard" userId="0e53f415fda5f162" providerId="LiveId" clId="{25DCA7AD-168D-45B1-8322-30D77F1AE1CD}" dt="2020-05-07T12:53:39.232" v="39" actId="1076"/>
        <pc:sldMkLst>
          <pc:docMk/>
          <pc:sldMk cId="377174755" sldId="274"/>
        </pc:sldMkLst>
        <pc:picChg chg="add mod">
          <ac:chgData name="Sarah Gothard" userId="0e53f415fda5f162" providerId="LiveId" clId="{25DCA7AD-168D-45B1-8322-30D77F1AE1CD}" dt="2020-05-07T12:53:39.232" v="39" actId="1076"/>
          <ac:picMkLst>
            <pc:docMk/>
            <pc:sldMk cId="377174755" sldId="274"/>
            <ac:picMk id="2" creationId="{05986CAA-0134-4C3A-9232-2075B7CAB407}"/>
          </ac:picMkLst>
        </pc:picChg>
        <pc:picChg chg="del">
          <ac:chgData name="Sarah Gothard" userId="0e53f415fda5f162" providerId="LiveId" clId="{25DCA7AD-168D-45B1-8322-30D77F1AE1CD}" dt="2020-05-07T12:42:22.653" v="7" actId="478"/>
          <ac:picMkLst>
            <pc:docMk/>
            <pc:sldMk cId="377174755" sldId="274"/>
            <ac:picMk id="4" creationId="{6AA121D5-FF4B-4607-943E-39B98A5171C3}"/>
          </ac:picMkLst>
        </pc:picChg>
      </pc:sldChg>
      <pc:sldChg chg="del">
        <pc:chgData name="Sarah Gothard" userId="0e53f415fda5f162" providerId="LiveId" clId="{25DCA7AD-168D-45B1-8322-30D77F1AE1CD}" dt="2020-05-07T12:42:25.716" v="8" actId="2696"/>
        <pc:sldMkLst>
          <pc:docMk/>
          <pc:sldMk cId="371077772" sldId="275"/>
        </pc:sldMkLst>
      </pc:sldChg>
      <pc:sldChg chg="addSp delSp modSp add">
        <pc:chgData name="Sarah Gothard" userId="0e53f415fda5f162" providerId="LiveId" clId="{25DCA7AD-168D-45B1-8322-30D77F1AE1CD}" dt="2020-05-07T12:59:17.347" v="68" actId="1076"/>
        <pc:sldMkLst>
          <pc:docMk/>
          <pc:sldMk cId="2835000221" sldId="275"/>
        </pc:sldMkLst>
        <pc:picChg chg="add del mod">
          <ac:chgData name="Sarah Gothard" userId="0e53f415fda5f162" providerId="LiveId" clId="{25DCA7AD-168D-45B1-8322-30D77F1AE1CD}" dt="2020-05-07T12:58:37.018" v="59" actId="478"/>
          <ac:picMkLst>
            <pc:docMk/>
            <pc:sldMk cId="2835000221" sldId="275"/>
            <ac:picMk id="2" creationId="{AE9C8787-A9C9-4E66-8FD5-A7D36D2CC752}"/>
          </ac:picMkLst>
        </pc:picChg>
        <pc:picChg chg="add del mod">
          <ac:chgData name="Sarah Gothard" userId="0e53f415fda5f162" providerId="LiveId" clId="{25DCA7AD-168D-45B1-8322-30D77F1AE1CD}" dt="2020-05-07T12:59:06.966" v="63" actId="478"/>
          <ac:picMkLst>
            <pc:docMk/>
            <pc:sldMk cId="2835000221" sldId="275"/>
            <ac:picMk id="3" creationId="{23C825C9-BEE6-4AA1-A7D5-74BDE92897CB}"/>
          </ac:picMkLst>
        </pc:picChg>
        <pc:picChg chg="add mod">
          <ac:chgData name="Sarah Gothard" userId="0e53f415fda5f162" providerId="LiveId" clId="{25DCA7AD-168D-45B1-8322-30D77F1AE1CD}" dt="2020-05-07T12:59:17.347" v="68" actId="1076"/>
          <ac:picMkLst>
            <pc:docMk/>
            <pc:sldMk cId="2835000221" sldId="275"/>
            <ac:picMk id="4" creationId="{1DD67405-58AD-450A-8D98-49DD779EC6ED}"/>
          </ac:picMkLst>
        </pc:picChg>
      </pc:sldChg>
      <pc:sldChg chg="del">
        <pc:chgData name="Sarah Gothard" userId="0e53f415fda5f162" providerId="LiveId" clId="{25DCA7AD-168D-45B1-8322-30D77F1AE1CD}" dt="2020-05-07T12:42:25.737" v="9" actId="2696"/>
        <pc:sldMkLst>
          <pc:docMk/>
          <pc:sldMk cId="3311401256" sldId="276"/>
        </pc:sldMkLst>
      </pc:sldChg>
      <pc:sldChg chg="addSp modSp add">
        <pc:chgData name="Sarah Gothard" userId="0e53f415fda5f162" providerId="LiveId" clId="{25DCA7AD-168D-45B1-8322-30D77F1AE1CD}" dt="2020-05-07T12:48:12.735" v="29" actId="1076"/>
        <pc:sldMkLst>
          <pc:docMk/>
          <pc:sldMk cId="4223099919" sldId="276"/>
        </pc:sldMkLst>
        <pc:picChg chg="add mod">
          <ac:chgData name="Sarah Gothard" userId="0e53f415fda5f162" providerId="LiveId" clId="{25DCA7AD-168D-45B1-8322-30D77F1AE1CD}" dt="2020-05-07T12:48:12.735" v="29" actId="1076"/>
          <ac:picMkLst>
            <pc:docMk/>
            <pc:sldMk cId="4223099919" sldId="276"/>
            <ac:picMk id="2" creationId="{F73A5B37-3517-4280-B34D-46D4647131B7}"/>
          </ac:picMkLst>
        </pc:picChg>
      </pc:sldChg>
      <pc:sldChg chg="del">
        <pc:chgData name="Sarah Gothard" userId="0e53f415fda5f162" providerId="LiveId" clId="{25DCA7AD-168D-45B1-8322-30D77F1AE1CD}" dt="2020-05-07T12:42:25.757" v="10" actId="2696"/>
        <pc:sldMkLst>
          <pc:docMk/>
          <pc:sldMk cId="1390179378" sldId="277"/>
        </pc:sldMkLst>
      </pc:sldChg>
      <pc:sldChg chg="addSp modSp add">
        <pc:chgData name="Sarah Gothard" userId="0e53f415fda5f162" providerId="LiveId" clId="{25DCA7AD-168D-45B1-8322-30D77F1AE1CD}" dt="2020-05-07T12:54:54.004" v="43" actId="1076"/>
        <pc:sldMkLst>
          <pc:docMk/>
          <pc:sldMk cId="3360432615" sldId="277"/>
        </pc:sldMkLst>
        <pc:picChg chg="add mod">
          <ac:chgData name="Sarah Gothard" userId="0e53f415fda5f162" providerId="LiveId" clId="{25DCA7AD-168D-45B1-8322-30D77F1AE1CD}" dt="2020-05-07T12:54:54.004" v="43" actId="1076"/>
          <ac:picMkLst>
            <pc:docMk/>
            <pc:sldMk cId="3360432615" sldId="277"/>
            <ac:picMk id="2" creationId="{C5D868B8-A75C-4259-B2ED-A3FDD0545DD2}"/>
          </ac:picMkLst>
        </pc:picChg>
      </pc:sldChg>
      <pc:sldChg chg="addSp modSp add">
        <pc:chgData name="Sarah Gothard" userId="0e53f415fda5f162" providerId="LiveId" clId="{25DCA7AD-168D-45B1-8322-30D77F1AE1CD}" dt="2020-05-07T12:50:30.589" v="33" actId="1076"/>
        <pc:sldMkLst>
          <pc:docMk/>
          <pc:sldMk cId="1911859705" sldId="278"/>
        </pc:sldMkLst>
        <pc:picChg chg="add mod">
          <ac:chgData name="Sarah Gothard" userId="0e53f415fda5f162" providerId="LiveId" clId="{25DCA7AD-168D-45B1-8322-30D77F1AE1CD}" dt="2020-05-07T12:50:30.589" v="33" actId="1076"/>
          <ac:picMkLst>
            <pc:docMk/>
            <pc:sldMk cId="1911859705" sldId="278"/>
            <ac:picMk id="2" creationId="{43DB6BA6-C80D-4C43-81BE-9166E79F96E7}"/>
          </ac:picMkLst>
        </pc:picChg>
      </pc:sldChg>
      <pc:sldChg chg="del">
        <pc:chgData name="Sarah Gothard" userId="0e53f415fda5f162" providerId="LiveId" clId="{25DCA7AD-168D-45B1-8322-30D77F1AE1CD}" dt="2020-05-07T12:42:25.772" v="11" actId="2696"/>
        <pc:sldMkLst>
          <pc:docMk/>
          <pc:sldMk cId="2088991778" sldId="278"/>
        </pc:sldMkLst>
      </pc:sldChg>
      <pc:sldChg chg="del">
        <pc:chgData name="Sarah Gothard" userId="0e53f415fda5f162" providerId="LiveId" clId="{25DCA7AD-168D-45B1-8322-30D77F1AE1CD}" dt="2020-05-07T12:42:25.781" v="12" actId="2696"/>
        <pc:sldMkLst>
          <pc:docMk/>
          <pc:sldMk cId="896474072" sldId="279"/>
        </pc:sldMkLst>
      </pc:sldChg>
      <pc:sldChg chg="addSp modSp add">
        <pc:chgData name="Sarah Gothard" userId="0e53f415fda5f162" providerId="LiveId" clId="{25DCA7AD-168D-45B1-8322-30D77F1AE1CD}" dt="2020-05-07T12:56:08.033" v="48" actId="1076"/>
        <pc:sldMkLst>
          <pc:docMk/>
          <pc:sldMk cId="1213944567" sldId="279"/>
        </pc:sldMkLst>
        <pc:picChg chg="add mod">
          <ac:chgData name="Sarah Gothard" userId="0e53f415fda5f162" providerId="LiveId" clId="{25DCA7AD-168D-45B1-8322-30D77F1AE1CD}" dt="2020-05-07T12:56:08.033" v="48" actId="1076"/>
          <ac:picMkLst>
            <pc:docMk/>
            <pc:sldMk cId="1213944567" sldId="279"/>
            <ac:picMk id="2" creationId="{F12DCAF1-9BDD-4E16-9ABF-D0F79564481E}"/>
          </ac:picMkLst>
        </pc:picChg>
      </pc:sldChg>
      <pc:sldChg chg="del">
        <pc:chgData name="Sarah Gothard" userId="0e53f415fda5f162" providerId="LiveId" clId="{25DCA7AD-168D-45B1-8322-30D77F1AE1CD}" dt="2020-05-07T12:42:25.791" v="13" actId="2696"/>
        <pc:sldMkLst>
          <pc:docMk/>
          <pc:sldMk cId="3929080902" sldId="280"/>
        </pc:sldMkLst>
      </pc:sldChg>
      <pc:sldChg chg="addSp modSp add">
        <pc:chgData name="Sarah Gothard" userId="0e53f415fda5f162" providerId="LiveId" clId="{25DCA7AD-168D-45B1-8322-30D77F1AE1CD}" dt="2020-05-07T13:00:30.898" v="74" actId="1076"/>
        <pc:sldMkLst>
          <pc:docMk/>
          <pc:sldMk cId="4160909042" sldId="280"/>
        </pc:sldMkLst>
        <pc:picChg chg="add mod">
          <ac:chgData name="Sarah Gothard" userId="0e53f415fda5f162" providerId="LiveId" clId="{25DCA7AD-168D-45B1-8322-30D77F1AE1CD}" dt="2020-05-07T13:00:30.898" v="74" actId="1076"/>
          <ac:picMkLst>
            <pc:docMk/>
            <pc:sldMk cId="4160909042" sldId="280"/>
            <ac:picMk id="2" creationId="{FEBCCE41-B908-4932-AA3D-8AD3B47BECDC}"/>
          </ac:picMkLst>
        </pc:picChg>
      </pc:sldChg>
      <pc:sldChg chg="addSp modSp add">
        <pc:chgData name="Sarah Gothard" userId="0e53f415fda5f162" providerId="LiveId" clId="{25DCA7AD-168D-45B1-8322-30D77F1AE1CD}" dt="2020-05-07T12:51:31.324" v="36" actId="1076"/>
        <pc:sldMkLst>
          <pc:docMk/>
          <pc:sldMk cId="2152132571" sldId="281"/>
        </pc:sldMkLst>
        <pc:picChg chg="add mod">
          <ac:chgData name="Sarah Gothard" userId="0e53f415fda5f162" providerId="LiveId" clId="{25DCA7AD-168D-45B1-8322-30D77F1AE1CD}" dt="2020-05-07T12:51:31.324" v="36" actId="1076"/>
          <ac:picMkLst>
            <pc:docMk/>
            <pc:sldMk cId="2152132571" sldId="281"/>
            <ac:picMk id="2" creationId="{EE3AE16A-8F8D-4DC0-B137-5B91D96B3254}"/>
          </ac:picMkLst>
        </pc:picChg>
      </pc:sldChg>
      <pc:sldChg chg="addSp modSp add">
        <pc:chgData name="Sarah Gothard" userId="0e53f415fda5f162" providerId="LiveId" clId="{25DCA7AD-168D-45B1-8322-30D77F1AE1CD}" dt="2020-05-07T12:57:04.177" v="51" actId="1076"/>
        <pc:sldMkLst>
          <pc:docMk/>
          <pc:sldMk cId="2121284551" sldId="282"/>
        </pc:sldMkLst>
        <pc:picChg chg="add mod">
          <ac:chgData name="Sarah Gothard" userId="0e53f415fda5f162" providerId="LiveId" clId="{25DCA7AD-168D-45B1-8322-30D77F1AE1CD}" dt="2020-05-07T12:57:04.177" v="51" actId="1076"/>
          <ac:picMkLst>
            <pc:docMk/>
            <pc:sldMk cId="2121284551" sldId="282"/>
            <ac:picMk id="2" creationId="{CD0A8D45-34D9-401C-9DD0-DB07ED5826A2}"/>
          </ac:picMkLst>
        </pc:picChg>
      </pc:sldChg>
      <pc:sldChg chg="addSp modSp add">
        <pc:chgData name="Sarah Gothard" userId="0e53f415fda5f162" providerId="LiveId" clId="{25DCA7AD-168D-45B1-8322-30D77F1AE1CD}" dt="2020-05-07T13:00:59.152" v="78" actId="1076"/>
        <pc:sldMkLst>
          <pc:docMk/>
          <pc:sldMk cId="2393256044" sldId="283"/>
        </pc:sldMkLst>
        <pc:picChg chg="add mod">
          <ac:chgData name="Sarah Gothard" userId="0e53f415fda5f162" providerId="LiveId" clId="{25DCA7AD-168D-45B1-8322-30D77F1AE1CD}" dt="2020-05-07T13:00:59.152" v="78" actId="1076"/>
          <ac:picMkLst>
            <pc:docMk/>
            <pc:sldMk cId="2393256044" sldId="283"/>
            <ac:picMk id="2" creationId="{6333CDF7-66ED-455D-A77A-B81926F29497}"/>
          </ac:picMkLst>
        </pc:picChg>
      </pc:sldChg>
      <pc:sldChg chg="add del">
        <pc:chgData name="Sarah Gothard" userId="0e53f415fda5f162" providerId="LiveId" clId="{25DCA7AD-168D-45B1-8322-30D77F1AE1CD}" dt="2020-05-07T12:57:08.707" v="52" actId="2696"/>
        <pc:sldMkLst>
          <pc:docMk/>
          <pc:sldMk cId="951341094" sldId="284"/>
        </pc:sldMkLst>
      </pc:sldChg>
      <pc:sldChg chg="add del">
        <pc:chgData name="Sarah Gothard" userId="0e53f415fda5f162" providerId="LiveId" clId="{25DCA7AD-168D-45B1-8322-30D77F1AE1CD}" dt="2020-05-07T12:57:08.726" v="53" actId="2696"/>
        <pc:sldMkLst>
          <pc:docMk/>
          <pc:sldMk cId="1843687525" sldId="285"/>
        </pc:sldMkLst>
      </pc:sldChg>
      <pc:sldChg chg="add del">
        <pc:chgData name="Sarah Gothard" userId="0e53f415fda5f162" providerId="LiveId" clId="{25DCA7AD-168D-45B1-8322-30D77F1AE1CD}" dt="2020-05-07T12:57:08.739" v="54" actId="2696"/>
        <pc:sldMkLst>
          <pc:docMk/>
          <pc:sldMk cId="3333723558" sldId="286"/>
        </pc:sldMkLst>
      </pc:sldChg>
      <pc:sldChg chg="addSp modSp add">
        <pc:chgData name="Sarah Gothard" userId="0e53f415fda5f162" providerId="LiveId" clId="{25DCA7AD-168D-45B1-8322-30D77F1AE1CD}" dt="2020-05-07T12:59:58.275" v="71" actId="1076"/>
        <pc:sldMkLst>
          <pc:docMk/>
          <pc:sldMk cId="2768030999" sldId="287"/>
        </pc:sldMkLst>
        <pc:picChg chg="add mod">
          <ac:chgData name="Sarah Gothard" userId="0e53f415fda5f162" providerId="LiveId" clId="{25DCA7AD-168D-45B1-8322-30D77F1AE1CD}" dt="2020-05-07T12:59:58.275" v="71" actId="1076"/>
          <ac:picMkLst>
            <pc:docMk/>
            <pc:sldMk cId="2768030999" sldId="287"/>
            <ac:picMk id="2" creationId="{540F210F-2FEA-4C22-98EA-D899C898F44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13</a:t>
            </a:fld>
            <a:endParaRPr lang="en-US" dirty="0"/>
          </a:p>
        </p:txBody>
      </p:sp>
    </p:spTree>
    <p:extLst>
      <p:ext uri="{BB962C8B-B14F-4D97-AF65-F5344CB8AC3E}">
        <p14:creationId xmlns:p14="http://schemas.microsoft.com/office/powerpoint/2010/main" val="108687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5/7/2020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5/7/2020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5/7/2020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5/7/2020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5/7/2020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5/7/2020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5/7/2020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5/7/2020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5/7/2020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5/7/2020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5/7/2020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69" y="443831"/>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3">
            <a:extLst>
              <a:ext uri="{FF2B5EF4-FFF2-40B4-BE49-F238E27FC236}">
                <a16:creationId xmlns:a16="http://schemas.microsoft.com/office/drawing/2014/main" id="{EEBED96A-41CB-4254-97BD-F6362376FE4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18969D04-112B-4F91-A39A-F8EC6D6BF3D8}"/>
              </a:ext>
            </a:extLst>
          </p:cNvPr>
          <p:cNvPicPr>
            <a:picLocks noChangeAspect="1"/>
          </p:cNvPicPr>
          <p:nvPr/>
        </p:nvPicPr>
        <p:blipFill>
          <a:blip r:embed="rId3"/>
          <a:stretch>
            <a:fillRect/>
          </a:stretch>
        </p:blipFill>
        <p:spPr>
          <a:xfrm>
            <a:off x="703940" y="2718948"/>
            <a:ext cx="10784114" cy="1362284"/>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FEBCCE41-B908-4932-AA3D-8AD3B47BECDC}"/>
              </a:ext>
            </a:extLst>
          </p:cNvPr>
          <p:cNvPicPr>
            <a:picLocks noChangeAspect="1"/>
          </p:cNvPicPr>
          <p:nvPr/>
        </p:nvPicPr>
        <p:blipFill>
          <a:blip r:embed="rId2"/>
          <a:stretch>
            <a:fillRect/>
          </a:stretch>
        </p:blipFill>
        <p:spPr>
          <a:xfrm>
            <a:off x="576942" y="1819353"/>
            <a:ext cx="11045371" cy="3219293"/>
          </a:xfrm>
          <a:prstGeom prst="rect">
            <a:avLst/>
          </a:prstGeom>
        </p:spPr>
      </p:pic>
    </p:spTree>
    <p:extLst>
      <p:ext uri="{BB962C8B-B14F-4D97-AF65-F5344CB8AC3E}">
        <p14:creationId xmlns:p14="http://schemas.microsoft.com/office/powerpoint/2010/main" val="416090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E3AE16A-8F8D-4DC0-B137-5B91D96B3254}"/>
              </a:ext>
            </a:extLst>
          </p:cNvPr>
          <p:cNvPicPr>
            <a:picLocks noChangeAspect="1"/>
          </p:cNvPicPr>
          <p:nvPr/>
        </p:nvPicPr>
        <p:blipFill>
          <a:blip r:embed="rId2"/>
          <a:stretch>
            <a:fillRect/>
          </a:stretch>
        </p:blipFill>
        <p:spPr>
          <a:xfrm>
            <a:off x="551542" y="580471"/>
            <a:ext cx="11088914" cy="5697057"/>
          </a:xfrm>
          <a:prstGeom prst="rect">
            <a:avLst/>
          </a:prstGeom>
        </p:spPr>
      </p:pic>
    </p:spTree>
    <p:extLst>
      <p:ext uri="{BB962C8B-B14F-4D97-AF65-F5344CB8AC3E}">
        <p14:creationId xmlns:p14="http://schemas.microsoft.com/office/powerpoint/2010/main" val="215213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D0A8D45-34D9-401C-9DD0-DB07ED5826A2}"/>
              </a:ext>
            </a:extLst>
          </p:cNvPr>
          <p:cNvPicPr>
            <a:picLocks noChangeAspect="1"/>
          </p:cNvPicPr>
          <p:nvPr/>
        </p:nvPicPr>
        <p:blipFill>
          <a:blip r:embed="rId2"/>
          <a:stretch>
            <a:fillRect/>
          </a:stretch>
        </p:blipFill>
        <p:spPr>
          <a:xfrm>
            <a:off x="689427" y="475798"/>
            <a:ext cx="10813143" cy="5906403"/>
          </a:xfrm>
          <a:prstGeom prst="rect">
            <a:avLst/>
          </a:prstGeom>
        </p:spPr>
      </p:pic>
    </p:spTree>
    <p:extLst>
      <p:ext uri="{BB962C8B-B14F-4D97-AF65-F5344CB8AC3E}">
        <p14:creationId xmlns:p14="http://schemas.microsoft.com/office/powerpoint/2010/main" val="212128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333CDF7-66ED-455D-A77A-B81926F29497}"/>
              </a:ext>
            </a:extLst>
          </p:cNvPr>
          <p:cNvPicPr>
            <a:picLocks noChangeAspect="1"/>
          </p:cNvPicPr>
          <p:nvPr/>
        </p:nvPicPr>
        <p:blipFill>
          <a:blip r:embed="rId3"/>
          <a:stretch>
            <a:fillRect/>
          </a:stretch>
        </p:blipFill>
        <p:spPr>
          <a:xfrm>
            <a:off x="718456" y="1851132"/>
            <a:ext cx="10755086" cy="3119506"/>
          </a:xfrm>
          <a:prstGeom prst="rect">
            <a:avLst/>
          </a:prstGeom>
        </p:spPr>
      </p:pic>
    </p:spTree>
    <p:extLst>
      <p:ext uri="{BB962C8B-B14F-4D97-AF65-F5344CB8AC3E}">
        <p14:creationId xmlns:p14="http://schemas.microsoft.com/office/powerpoint/2010/main" val="239325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528AAEB-277A-41AB-B3BF-6689806C7E7B}"/>
              </a:ext>
            </a:extLst>
          </p:cNvPr>
          <p:cNvPicPr>
            <a:picLocks noChangeAspect="1"/>
          </p:cNvPicPr>
          <p:nvPr/>
        </p:nvPicPr>
        <p:blipFill>
          <a:blip r:embed="rId2"/>
          <a:stretch>
            <a:fillRect/>
          </a:stretch>
        </p:blipFill>
        <p:spPr>
          <a:xfrm>
            <a:off x="573313" y="646221"/>
            <a:ext cx="11045372" cy="5565557"/>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5986CAA-0134-4C3A-9232-2075B7CAB407}"/>
              </a:ext>
            </a:extLst>
          </p:cNvPr>
          <p:cNvPicPr>
            <a:picLocks noChangeAspect="1"/>
          </p:cNvPicPr>
          <p:nvPr/>
        </p:nvPicPr>
        <p:blipFill>
          <a:blip r:embed="rId2"/>
          <a:stretch>
            <a:fillRect/>
          </a:stretch>
        </p:blipFill>
        <p:spPr>
          <a:xfrm>
            <a:off x="732970" y="499583"/>
            <a:ext cx="10726057" cy="5858834"/>
          </a:xfrm>
          <a:prstGeom prst="rect">
            <a:avLst/>
          </a:prstGeom>
        </p:spPr>
      </p:pic>
    </p:spTree>
    <p:extLst>
      <p:ext uri="{BB962C8B-B14F-4D97-AF65-F5344CB8AC3E}">
        <p14:creationId xmlns:p14="http://schemas.microsoft.com/office/powerpoint/2010/main" val="37717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DD67405-58AD-450A-8D98-49DD779EC6ED}"/>
              </a:ext>
            </a:extLst>
          </p:cNvPr>
          <p:cNvPicPr>
            <a:picLocks noChangeAspect="1"/>
          </p:cNvPicPr>
          <p:nvPr/>
        </p:nvPicPr>
        <p:blipFill>
          <a:blip r:embed="rId2"/>
          <a:stretch>
            <a:fillRect/>
          </a:stretch>
        </p:blipFill>
        <p:spPr>
          <a:xfrm>
            <a:off x="616855" y="1839778"/>
            <a:ext cx="10958287" cy="3178444"/>
          </a:xfrm>
          <a:prstGeom prst="rect">
            <a:avLst/>
          </a:prstGeom>
        </p:spPr>
      </p:pic>
    </p:spTree>
    <p:extLst>
      <p:ext uri="{BB962C8B-B14F-4D97-AF65-F5344CB8AC3E}">
        <p14:creationId xmlns:p14="http://schemas.microsoft.com/office/powerpoint/2010/main" val="283500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F73A5B37-3517-4280-B34D-46D4647131B7}"/>
              </a:ext>
            </a:extLst>
          </p:cNvPr>
          <p:cNvPicPr>
            <a:picLocks noChangeAspect="1"/>
          </p:cNvPicPr>
          <p:nvPr/>
        </p:nvPicPr>
        <p:blipFill>
          <a:blip r:embed="rId2"/>
          <a:stretch>
            <a:fillRect/>
          </a:stretch>
        </p:blipFill>
        <p:spPr>
          <a:xfrm>
            <a:off x="656772" y="626858"/>
            <a:ext cx="10878454" cy="5604284"/>
          </a:xfrm>
          <a:prstGeom prst="rect">
            <a:avLst/>
          </a:prstGeom>
        </p:spPr>
      </p:pic>
    </p:spTree>
    <p:extLst>
      <p:ext uri="{BB962C8B-B14F-4D97-AF65-F5344CB8AC3E}">
        <p14:creationId xmlns:p14="http://schemas.microsoft.com/office/powerpoint/2010/main" val="422309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5D868B8-A75C-4259-B2ED-A3FDD0545DD2}"/>
              </a:ext>
            </a:extLst>
          </p:cNvPr>
          <p:cNvPicPr>
            <a:picLocks noChangeAspect="1"/>
          </p:cNvPicPr>
          <p:nvPr/>
        </p:nvPicPr>
        <p:blipFill>
          <a:blip r:embed="rId2"/>
          <a:stretch>
            <a:fillRect/>
          </a:stretch>
        </p:blipFill>
        <p:spPr>
          <a:xfrm>
            <a:off x="791027" y="538782"/>
            <a:ext cx="10609943" cy="5780435"/>
          </a:xfrm>
          <a:prstGeom prst="rect">
            <a:avLst/>
          </a:prstGeom>
        </p:spPr>
      </p:pic>
    </p:spTree>
    <p:extLst>
      <p:ext uri="{BB962C8B-B14F-4D97-AF65-F5344CB8AC3E}">
        <p14:creationId xmlns:p14="http://schemas.microsoft.com/office/powerpoint/2010/main" val="336043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40F210F-2FEA-4C22-98EA-D899C898F443}"/>
              </a:ext>
            </a:extLst>
          </p:cNvPr>
          <p:cNvPicPr>
            <a:picLocks noChangeAspect="1"/>
          </p:cNvPicPr>
          <p:nvPr/>
        </p:nvPicPr>
        <p:blipFill>
          <a:blip r:embed="rId2"/>
          <a:stretch>
            <a:fillRect/>
          </a:stretch>
        </p:blipFill>
        <p:spPr>
          <a:xfrm>
            <a:off x="587827" y="1831358"/>
            <a:ext cx="11016343" cy="3195283"/>
          </a:xfrm>
          <a:prstGeom prst="rect">
            <a:avLst/>
          </a:prstGeom>
        </p:spPr>
      </p:pic>
    </p:spTree>
    <p:extLst>
      <p:ext uri="{BB962C8B-B14F-4D97-AF65-F5344CB8AC3E}">
        <p14:creationId xmlns:p14="http://schemas.microsoft.com/office/powerpoint/2010/main" val="276803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3DB6BA6-C80D-4C43-81BE-9166E79F96E7}"/>
              </a:ext>
            </a:extLst>
          </p:cNvPr>
          <p:cNvPicPr>
            <a:picLocks noChangeAspect="1"/>
          </p:cNvPicPr>
          <p:nvPr/>
        </p:nvPicPr>
        <p:blipFill>
          <a:blip r:embed="rId2"/>
          <a:stretch>
            <a:fillRect/>
          </a:stretch>
        </p:blipFill>
        <p:spPr>
          <a:xfrm>
            <a:off x="602342" y="629832"/>
            <a:ext cx="10987314" cy="5598335"/>
          </a:xfrm>
          <a:prstGeom prst="rect">
            <a:avLst/>
          </a:prstGeom>
        </p:spPr>
      </p:pic>
    </p:spTree>
    <p:extLst>
      <p:ext uri="{BB962C8B-B14F-4D97-AF65-F5344CB8AC3E}">
        <p14:creationId xmlns:p14="http://schemas.microsoft.com/office/powerpoint/2010/main" val="191185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907BC22-7963-4F95-BBB1-B9A3A06586A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6" name="Rectangle 5">
            <a:extLst>
              <a:ext uri="{FF2B5EF4-FFF2-40B4-BE49-F238E27FC236}">
                <a16:creationId xmlns:a16="http://schemas.microsoft.com/office/drawing/2014/main" id="{D0D7E86E-3864-4A52-BDFD-EC795DA14EFA}"/>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F12DCAF1-9BDD-4E16-9ABF-D0F79564481E}"/>
              </a:ext>
            </a:extLst>
          </p:cNvPr>
          <p:cNvPicPr>
            <a:picLocks noChangeAspect="1"/>
          </p:cNvPicPr>
          <p:nvPr/>
        </p:nvPicPr>
        <p:blipFill>
          <a:blip r:embed="rId2"/>
          <a:stretch>
            <a:fillRect/>
          </a:stretch>
        </p:blipFill>
        <p:spPr>
          <a:xfrm>
            <a:off x="743855" y="535745"/>
            <a:ext cx="10704287" cy="5786509"/>
          </a:xfrm>
          <a:prstGeom prst="rect">
            <a:avLst/>
          </a:prstGeom>
        </p:spPr>
      </p:pic>
    </p:spTree>
    <p:extLst>
      <p:ext uri="{BB962C8B-B14F-4D97-AF65-F5344CB8AC3E}">
        <p14:creationId xmlns:p14="http://schemas.microsoft.com/office/powerpoint/2010/main" val="1213944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70</Words>
  <Application>Microsoft Office PowerPoint</Application>
  <PresentationFormat>Widescreen</PresentationFormat>
  <Paragraphs>16</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2020-05-07T13:01:07Z</dcterms:modified>
</cp:coreProperties>
</file>