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3" r:id="rId3"/>
    <p:sldId id="264" r:id="rId4"/>
    <p:sldId id="271" r:id="rId5"/>
    <p:sldId id="260" r:id="rId6"/>
    <p:sldId id="261" r:id="rId7"/>
    <p:sldId id="262" r:id="rId8"/>
    <p:sldId id="257" r:id="rId9"/>
    <p:sldId id="258"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10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B15D13CB-7CD9-451F-84FE-3E32A73EEBE2}"/>
    <pc:docChg chg="modSld">
      <pc:chgData name="Sarah Gothard" userId="0e53f415fda5f162" providerId="LiveId" clId="{B15D13CB-7CD9-451F-84FE-3E32A73EEBE2}" dt="2020-12-28T14:54:05.457" v="0" actId="20577"/>
      <pc:docMkLst>
        <pc:docMk/>
      </pc:docMkLst>
      <pc:sldChg chg="modNotesTx">
        <pc:chgData name="Sarah Gothard" userId="0e53f415fda5f162" providerId="LiveId" clId="{B15D13CB-7CD9-451F-84FE-3E32A73EEBE2}" dt="2020-12-28T14:54:05.457" v="0" actId="20577"/>
        <pc:sldMkLst>
          <pc:docMk/>
          <pc:sldMk cId="473899865"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37E6F1-7FF6-458F-866A-12E9EA2BC3A2}" type="datetimeFigureOut">
              <a:rPr lang="en-US" smtClean="0"/>
              <a:t>12/28/2020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E8236-79D3-4CE3-B237-F4F52F1BF938}" type="slidenum">
              <a:rPr lang="en-US" smtClean="0"/>
              <a:t>‹#›</a:t>
            </a:fld>
            <a:endParaRPr lang="en-US"/>
          </a:p>
        </p:txBody>
      </p:sp>
    </p:spTree>
    <p:extLst>
      <p:ext uri="{BB962C8B-B14F-4D97-AF65-F5344CB8AC3E}">
        <p14:creationId xmlns:p14="http://schemas.microsoft.com/office/powerpoint/2010/main" val="758945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37CE8236-79D3-4CE3-B237-F4F52F1BF938}" type="slidenum">
              <a:rPr lang="en-US" smtClean="0"/>
              <a:t>1</a:t>
            </a:fld>
            <a:endParaRPr lang="en-US"/>
          </a:p>
        </p:txBody>
      </p:sp>
    </p:spTree>
    <p:extLst>
      <p:ext uri="{BB962C8B-B14F-4D97-AF65-F5344CB8AC3E}">
        <p14:creationId xmlns:p14="http://schemas.microsoft.com/office/powerpoint/2010/main" val="2358753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3CC90-2802-4F17-8783-F42AC825CC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6AA8A1-4D66-4625-8556-794133D82F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32DD5C-4B17-4650-A57B-7411C43E7856}"/>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5" name="Footer Placeholder 4">
            <a:extLst>
              <a:ext uri="{FF2B5EF4-FFF2-40B4-BE49-F238E27FC236}">
                <a16:creationId xmlns:a16="http://schemas.microsoft.com/office/drawing/2014/main" id="{83AC0E45-CA76-4085-BE7C-73F96D923A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B12006-1437-4499-94B3-41D4B5C8AF40}"/>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295733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81203-4C2A-43F7-8049-FD66E70852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B9852-FC58-4839-9C0F-4EE0E425CC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E7A7BF-FB26-49AC-84A3-7D7D06F23E10}"/>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5" name="Footer Placeholder 4">
            <a:extLst>
              <a:ext uri="{FF2B5EF4-FFF2-40B4-BE49-F238E27FC236}">
                <a16:creationId xmlns:a16="http://schemas.microsoft.com/office/drawing/2014/main" id="{EA2CC4B8-3D34-409F-AF24-DF6CA5649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11303-5AAD-4282-956C-A1A1D86484A2}"/>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1335793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CC21C1-4630-4378-8A41-7A20457849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9A49C8-E350-4B00-B5B9-FE47ED5D7C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AED3D9-C1FB-404C-9F82-237507D40B82}"/>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5" name="Footer Placeholder 4">
            <a:extLst>
              <a:ext uri="{FF2B5EF4-FFF2-40B4-BE49-F238E27FC236}">
                <a16:creationId xmlns:a16="http://schemas.microsoft.com/office/drawing/2014/main" id="{D7C6F782-2FDA-453E-973C-7B0D927B64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ECF96A-E41C-43BC-8530-3054D3B0D268}"/>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3408867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6CACC-3227-44F7-A768-67F243F65C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793BF6-D935-49A7-8D2A-F653BDAC7C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65195E-06BC-4315-B5B9-ED10C40B817D}"/>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5" name="Footer Placeholder 4">
            <a:extLst>
              <a:ext uri="{FF2B5EF4-FFF2-40B4-BE49-F238E27FC236}">
                <a16:creationId xmlns:a16="http://schemas.microsoft.com/office/drawing/2014/main" id="{7BB20207-862C-4336-8020-5FCE755F1D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15BD15-FA1B-40F5-B717-665244A24C9D}"/>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3593999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DAB5C-3079-409A-BC6A-7C8C15C89A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E1691A-A597-41A5-852D-84428A1ED4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ABEDBF-4C08-47DC-89A0-95739C8E79F5}"/>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5" name="Footer Placeholder 4">
            <a:extLst>
              <a:ext uri="{FF2B5EF4-FFF2-40B4-BE49-F238E27FC236}">
                <a16:creationId xmlns:a16="http://schemas.microsoft.com/office/drawing/2014/main" id="{899B82DE-966D-4CC4-A2AF-2C54A586CB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402F6-3621-45C7-A582-EDDEDB00C2DB}"/>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2563314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35831-9D93-4035-B4AE-8F34E82956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61A705-8C69-4D16-AE90-2AA3E44A0A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7F51A8-A840-45E9-A352-A801389BBF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89D1DD-9ED6-4739-8DF7-E3B9CE9F8DE9}"/>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6" name="Footer Placeholder 5">
            <a:extLst>
              <a:ext uri="{FF2B5EF4-FFF2-40B4-BE49-F238E27FC236}">
                <a16:creationId xmlns:a16="http://schemas.microsoft.com/office/drawing/2014/main" id="{E8E7AFCC-76C0-4F48-B76F-C34A8879AE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992FDC-F02A-42CB-A6F5-D64ACE820E1E}"/>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402319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2FD2E-96EB-4226-BDCE-8362C67D29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7654F4-3C4B-42BA-ADB1-062DBB2324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8724E3-2A0D-4CA8-80A1-8A511C3A38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BB8307-5208-44D9-B24A-F9D20B935A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926059-4521-4A00-BEB9-919ECB47F0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95173F-4947-40A4-A66D-3E6238223757}"/>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8" name="Footer Placeholder 7">
            <a:extLst>
              <a:ext uri="{FF2B5EF4-FFF2-40B4-BE49-F238E27FC236}">
                <a16:creationId xmlns:a16="http://schemas.microsoft.com/office/drawing/2014/main" id="{3DD7A897-46F2-4F72-A91E-8C7D2B073E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6DCDC8-B3B2-4B0F-8165-BEFB43094E74}"/>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232482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4A6B-46DC-48BA-853F-7243A2822A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E8761A-AB30-40F5-8F10-4E9DA6B24796}"/>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4" name="Footer Placeholder 3">
            <a:extLst>
              <a:ext uri="{FF2B5EF4-FFF2-40B4-BE49-F238E27FC236}">
                <a16:creationId xmlns:a16="http://schemas.microsoft.com/office/drawing/2014/main" id="{0A63A51A-86E8-4057-B53E-67592B3D96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2082DF-E345-451B-8AB4-B78C0A03999C}"/>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1893715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D3DC6-4A37-41F0-9445-490107E90729}"/>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3" name="Footer Placeholder 2">
            <a:extLst>
              <a:ext uri="{FF2B5EF4-FFF2-40B4-BE49-F238E27FC236}">
                <a16:creationId xmlns:a16="http://schemas.microsoft.com/office/drawing/2014/main" id="{D3252A55-E876-435E-94D1-1188327C49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E672A9-7CBA-4057-9F15-610DFE2A489A}"/>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2780999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ABD71-EFDF-4532-9C51-797D3FCD9F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46F618-54A7-4D66-934C-32326F7A2C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09E0E8-1507-4E8A-AAE7-52E46789DF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488007-93A6-4EAA-9B19-C8162107B3A0}"/>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6" name="Footer Placeholder 5">
            <a:extLst>
              <a:ext uri="{FF2B5EF4-FFF2-40B4-BE49-F238E27FC236}">
                <a16:creationId xmlns:a16="http://schemas.microsoft.com/office/drawing/2014/main" id="{8F603C92-945B-4DE4-8D2B-2622F488E8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07B878-3383-4D36-9B3B-63199ED3887B}"/>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288368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D7B07-F1F8-467D-A85C-92E2279009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D47C9C-E989-47DB-9071-ACFFBCB615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666C12-7880-4677-AB9C-F3C4A51CC1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C4B03-3E38-4E52-9B92-78E04A9F8E53}"/>
              </a:ext>
            </a:extLst>
          </p:cNvPr>
          <p:cNvSpPr>
            <a:spLocks noGrp="1"/>
          </p:cNvSpPr>
          <p:nvPr>
            <p:ph type="dt" sz="half" idx="10"/>
          </p:nvPr>
        </p:nvSpPr>
        <p:spPr/>
        <p:txBody>
          <a:bodyPr/>
          <a:lstStyle/>
          <a:p>
            <a:fld id="{BCBDC2BC-66E8-4CFC-96BC-7A31FCBCDB1E}" type="datetimeFigureOut">
              <a:rPr lang="en-US" smtClean="0"/>
              <a:t>12/28/2020</a:t>
            </a:fld>
            <a:endParaRPr lang="en-US"/>
          </a:p>
        </p:txBody>
      </p:sp>
      <p:sp>
        <p:nvSpPr>
          <p:cNvPr id="6" name="Footer Placeholder 5">
            <a:extLst>
              <a:ext uri="{FF2B5EF4-FFF2-40B4-BE49-F238E27FC236}">
                <a16:creationId xmlns:a16="http://schemas.microsoft.com/office/drawing/2014/main" id="{8DC8E804-2B83-47CC-9076-6628776D6C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536A86-E34D-4DF2-8F29-A2157207CC65}"/>
              </a:ext>
            </a:extLst>
          </p:cNvPr>
          <p:cNvSpPr>
            <a:spLocks noGrp="1"/>
          </p:cNvSpPr>
          <p:nvPr>
            <p:ph type="sldNum" sz="quarter" idx="12"/>
          </p:nvPr>
        </p:nvSpPr>
        <p:spPr/>
        <p:txBody>
          <a:bodyPr/>
          <a:lstStyle/>
          <a:p>
            <a:fld id="{61596832-6815-4E59-84B8-C36A354AD80B}" type="slidenum">
              <a:rPr lang="en-US" smtClean="0"/>
              <a:t>‹#›</a:t>
            </a:fld>
            <a:endParaRPr lang="en-US"/>
          </a:p>
        </p:txBody>
      </p:sp>
    </p:spTree>
    <p:extLst>
      <p:ext uri="{BB962C8B-B14F-4D97-AF65-F5344CB8AC3E}">
        <p14:creationId xmlns:p14="http://schemas.microsoft.com/office/powerpoint/2010/main" val="1542676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E1ED9B-27F1-4F32-91C1-5B06030A0C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AC6749-A92B-4319-B4A8-C07462B867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9CC3E4-4903-4C00-9B3D-F333DD9EBD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BDC2BC-66E8-4CFC-96BC-7A31FCBCDB1E}" type="datetimeFigureOut">
              <a:rPr lang="en-US" smtClean="0"/>
              <a:t>12/28/2020</a:t>
            </a:fld>
            <a:endParaRPr lang="en-US"/>
          </a:p>
        </p:txBody>
      </p:sp>
      <p:sp>
        <p:nvSpPr>
          <p:cNvPr id="5" name="Footer Placeholder 4">
            <a:extLst>
              <a:ext uri="{FF2B5EF4-FFF2-40B4-BE49-F238E27FC236}">
                <a16:creationId xmlns:a16="http://schemas.microsoft.com/office/drawing/2014/main" id="{9BB5774C-2D44-45B7-954A-A8021667D7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D56862-4238-4DF1-AAEA-1741B62441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96832-6815-4E59-84B8-C36A354AD80B}" type="slidenum">
              <a:rPr lang="en-US" smtClean="0"/>
              <a:t>‹#›</a:t>
            </a:fld>
            <a:endParaRPr lang="en-US"/>
          </a:p>
        </p:txBody>
      </p:sp>
    </p:spTree>
    <p:extLst>
      <p:ext uri="{BB962C8B-B14F-4D97-AF65-F5344CB8AC3E}">
        <p14:creationId xmlns:p14="http://schemas.microsoft.com/office/powerpoint/2010/main" val="253425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hape&#10;&#10;Description automatically generated with medium confidence">
            <a:extLst>
              <a:ext uri="{FF2B5EF4-FFF2-40B4-BE49-F238E27FC236}">
                <a16:creationId xmlns:a16="http://schemas.microsoft.com/office/drawing/2014/main" id="{4AE03AA0-F843-4FE4-AC7C-E49D8AF49404}"/>
              </a:ext>
            </a:extLst>
          </p:cNvPr>
          <p:cNvPicPr>
            <a:picLocks noChangeAspect="1"/>
          </p:cNvPicPr>
          <p:nvPr/>
        </p:nvPicPr>
        <p:blipFill>
          <a:blip r:embed="rId3"/>
          <a:stretch>
            <a:fillRect/>
          </a:stretch>
        </p:blipFill>
        <p:spPr>
          <a:xfrm>
            <a:off x="643467" y="2624752"/>
            <a:ext cx="10905066" cy="1608495"/>
          </a:xfrm>
          <a:prstGeom prst="rect">
            <a:avLst/>
          </a:prstGeom>
        </p:spPr>
      </p:pic>
    </p:spTree>
    <p:extLst>
      <p:ext uri="{BB962C8B-B14F-4D97-AF65-F5344CB8AC3E}">
        <p14:creationId xmlns:p14="http://schemas.microsoft.com/office/powerpoint/2010/main" val="473899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CA5D2CA-F890-42C4-A912-4C75E8C70164}"/>
              </a:ext>
            </a:extLst>
          </p:cNvPr>
          <p:cNvPicPr>
            <a:picLocks noChangeAspect="1"/>
          </p:cNvPicPr>
          <p:nvPr/>
        </p:nvPicPr>
        <p:blipFill>
          <a:blip r:embed="rId2"/>
          <a:stretch>
            <a:fillRect/>
          </a:stretch>
        </p:blipFill>
        <p:spPr>
          <a:xfrm>
            <a:off x="1251595" y="643467"/>
            <a:ext cx="9688809" cy="5571066"/>
          </a:xfrm>
          <a:prstGeom prst="rect">
            <a:avLst/>
          </a:prstGeom>
        </p:spPr>
      </p:pic>
    </p:spTree>
    <p:extLst>
      <p:ext uri="{BB962C8B-B14F-4D97-AF65-F5344CB8AC3E}">
        <p14:creationId xmlns:p14="http://schemas.microsoft.com/office/powerpoint/2010/main" val="1382417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C3FEAF5-75F2-4CDA-B7AE-2548D78C75AE}"/>
              </a:ext>
            </a:extLst>
          </p:cNvPr>
          <p:cNvPicPr>
            <a:picLocks noChangeAspect="1"/>
          </p:cNvPicPr>
          <p:nvPr/>
        </p:nvPicPr>
        <p:blipFill>
          <a:blip r:embed="rId2"/>
          <a:stretch>
            <a:fillRect/>
          </a:stretch>
        </p:blipFill>
        <p:spPr>
          <a:xfrm>
            <a:off x="713327" y="643467"/>
            <a:ext cx="10765346" cy="5571066"/>
          </a:xfrm>
          <a:prstGeom prst="rect">
            <a:avLst/>
          </a:prstGeom>
        </p:spPr>
      </p:pic>
    </p:spTree>
    <p:extLst>
      <p:ext uri="{BB962C8B-B14F-4D97-AF65-F5344CB8AC3E}">
        <p14:creationId xmlns:p14="http://schemas.microsoft.com/office/powerpoint/2010/main" val="1911936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2A63649-7B5C-44B4-9751-024C82A8CD2F}"/>
              </a:ext>
            </a:extLst>
          </p:cNvPr>
          <p:cNvPicPr>
            <a:picLocks noChangeAspect="1"/>
          </p:cNvPicPr>
          <p:nvPr/>
        </p:nvPicPr>
        <p:blipFill>
          <a:blip r:embed="rId2"/>
          <a:stretch>
            <a:fillRect/>
          </a:stretch>
        </p:blipFill>
        <p:spPr>
          <a:xfrm>
            <a:off x="937605" y="643467"/>
            <a:ext cx="10316790" cy="5571066"/>
          </a:xfrm>
          <a:prstGeom prst="rect">
            <a:avLst/>
          </a:prstGeom>
        </p:spPr>
      </p:pic>
    </p:spTree>
    <p:extLst>
      <p:ext uri="{BB962C8B-B14F-4D97-AF65-F5344CB8AC3E}">
        <p14:creationId xmlns:p14="http://schemas.microsoft.com/office/powerpoint/2010/main" val="1340380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CA5D2CA-F890-42C4-A912-4C75E8C70164}"/>
              </a:ext>
            </a:extLst>
          </p:cNvPr>
          <p:cNvPicPr>
            <a:picLocks noChangeAspect="1"/>
          </p:cNvPicPr>
          <p:nvPr/>
        </p:nvPicPr>
        <p:blipFill>
          <a:blip r:embed="rId2"/>
          <a:stretch>
            <a:fillRect/>
          </a:stretch>
        </p:blipFill>
        <p:spPr>
          <a:xfrm>
            <a:off x="1251595" y="643467"/>
            <a:ext cx="9688809" cy="5571066"/>
          </a:xfrm>
          <a:prstGeom prst="rect">
            <a:avLst/>
          </a:prstGeom>
        </p:spPr>
      </p:pic>
    </p:spTree>
    <p:extLst>
      <p:ext uri="{BB962C8B-B14F-4D97-AF65-F5344CB8AC3E}">
        <p14:creationId xmlns:p14="http://schemas.microsoft.com/office/powerpoint/2010/main" val="3054798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45F45CD-A5EE-455B-8BBA-31472171BA3D}"/>
              </a:ext>
            </a:extLst>
          </p:cNvPr>
          <p:cNvPicPr>
            <a:picLocks noChangeAspect="1"/>
          </p:cNvPicPr>
          <p:nvPr/>
        </p:nvPicPr>
        <p:blipFill>
          <a:blip r:embed="rId2"/>
          <a:stretch>
            <a:fillRect/>
          </a:stretch>
        </p:blipFill>
        <p:spPr>
          <a:xfrm>
            <a:off x="687198" y="643467"/>
            <a:ext cx="10817603" cy="5571066"/>
          </a:xfrm>
          <a:prstGeom prst="rect">
            <a:avLst/>
          </a:prstGeom>
        </p:spPr>
      </p:pic>
    </p:spTree>
    <p:extLst>
      <p:ext uri="{BB962C8B-B14F-4D97-AF65-F5344CB8AC3E}">
        <p14:creationId xmlns:p14="http://schemas.microsoft.com/office/powerpoint/2010/main" val="3520814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D0356AC-51CC-4B79-9403-3EF5D07A4A14}"/>
              </a:ext>
            </a:extLst>
          </p:cNvPr>
          <p:cNvPicPr>
            <a:picLocks noChangeAspect="1"/>
          </p:cNvPicPr>
          <p:nvPr/>
        </p:nvPicPr>
        <p:blipFill>
          <a:blip r:embed="rId2"/>
          <a:stretch>
            <a:fillRect/>
          </a:stretch>
        </p:blipFill>
        <p:spPr>
          <a:xfrm>
            <a:off x="1008268" y="643467"/>
            <a:ext cx="10175464" cy="5571066"/>
          </a:xfrm>
          <a:prstGeom prst="rect">
            <a:avLst/>
          </a:prstGeom>
        </p:spPr>
      </p:pic>
    </p:spTree>
    <p:extLst>
      <p:ext uri="{BB962C8B-B14F-4D97-AF65-F5344CB8AC3E}">
        <p14:creationId xmlns:p14="http://schemas.microsoft.com/office/powerpoint/2010/main" val="137585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601633EA-9461-422B-8F4E-C5BB6BA7C861}"/>
              </a:ext>
            </a:extLst>
          </p:cNvPr>
          <p:cNvPicPr>
            <a:picLocks noChangeAspect="1"/>
          </p:cNvPicPr>
          <p:nvPr/>
        </p:nvPicPr>
        <p:blipFill>
          <a:blip r:embed="rId2"/>
          <a:stretch>
            <a:fillRect/>
          </a:stretch>
        </p:blipFill>
        <p:spPr>
          <a:xfrm>
            <a:off x="1251595" y="643467"/>
            <a:ext cx="9688809" cy="5571066"/>
          </a:xfrm>
          <a:prstGeom prst="rect">
            <a:avLst/>
          </a:prstGeom>
        </p:spPr>
      </p:pic>
    </p:spTree>
    <p:extLst>
      <p:ext uri="{BB962C8B-B14F-4D97-AF65-F5344CB8AC3E}">
        <p14:creationId xmlns:p14="http://schemas.microsoft.com/office/powerpoint/2010/main" val="104568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2C6F3AA-1DB2-4FA3-B5F7-7900D1C587AC}"/>
              </a:ext>
            </a:extLst>
          </p:cNvPr>
          <p:cNvPicPr>
            <a:picLocks noChangeAspect="1"/>
          </p:cNvPicPr>
          <p:nvPr/>
        </p:nvPicPr>
        <p:blipFill>
          <a:blip r:embed="rId2"/>
          <a:stretch>
            <a:fillRect/>
          </a:stretch>
        </p:blipFill>
        <p:spPr>
          <a:xfrm>
            <a:off x="643467" y="689103"/>
            <a:ext cx="10905066" cy="5479794"/>
          </a:xfrm>
          <a:prstGeom prst="rect">
            <a:avLst/>
          </a:prstGeom>
        </p:spPr>
      </p:pic>
    </p:spTree>
    <p:extLst>
      <p:ext uri="{BB962C8B-B14F-4D97-AF65-F5344CB8AC3E}">
        <p14:creationId xmlns:p14="http://schemas.microsoft.com/office/powerpoint/2010/main" val="3097668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9118D56-651B-4F8D-A68D-AF0CA31679AB}"/>
              </a:ext>
            </a:extLst>
          </p:cNvPr>
          <p:cNvPicPr>
            <a:picLocks noChangeAspect="1"/>
          </p:cNvPicPr>
          <p:nvPr/>
        </p:nvPicPr>
        <p:blipFill>
          <a:blip r:embed="rId2"/>
          <a:stretch>
            <a:fillRect/>
          </a:stretch>
        </p:blipFill>
        <p:spPr>
          <a:xfrm>
            <a:off x="1077021" y="643467"/>
            <a:ext cx="10037957" cy="5571066"/>
          </a:xfrm>
          <a:prstGeom prst="rect">
            <a:avLst/>
          </a:prstGeom>
        </p:spPr>
      </p:pic>
    </p:spTree>
    <p:extLst>
      <p:ext uri="{BB962C8B-B14F-4D97-AF65-F5344CB8AC3E}">
        <p14:creationId xmlns:p14="http://schemas.microsoft.com/office/powerpoint/2010/main" val="3696213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43</Words>
  <Application>Microsoft Office PowerPoint</Application>
  <PresentationFormat>Widescreen</PresentationFormat>
  <Paragraphs>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2020-12-27T21:22:46Z</dcterms:created>
  <dcterms:modified xsi:type="dcterms:W3CDTF">2020-12-28T14:54:27Z</dcterms:modified>
</cp:coreProperties>
</file>