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91D3D7-3E25-44FA-8C0C-655E6F959340}" v="20" dt="2019-12-29T03:45:58.76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9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6CA52EA-8539-4C93-8BC4-95C3EF9BB51D}"/>
    <pc:docChg chg="custSel mod addSld delSld modSld sldOrd">
      <pc:chgData name="Sarah Gothard" userId="0e53f415fda5f162" providerId="LiveId" clId="{26CA52EA-8539-4C93-8BC4-95C3EF9BB51D}" dt="2019-12-29T03:46:21.783" v="66" actId="2696"/>
      <pc:docMkLst>
        <pc:docMk/>
      </pc:docMkLst>
      <pc:sldChg chg="addSp delSp modSp">
        <pc:chgData name="Sarah Gothard" userId="0e53f415fda5f162" providerId="LiveId" clId="{26CA52EA-8539-4C93-8BC4-95C3EF9BB51D}" dt="2019-12-29T03:34:37.190" v="35" actId="26606"/>
        <pc:sldMkLst>
          <pc:docMk/>
          <pc:sldMk cId="2211167003" sldId="257"/>
        </pc:sldMkLst>
        <pc:spChg chg="ord">
          <ac:chgData name="Sarah Gothard" userId="0e53f415fda5f162" providerId="LiveId" clId="{26CA52EA-8539-4C93-8BC4-95C3EF9BB51D}" dt="2019-12-29T03:34:37.190" v="35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26CA52EA-8539-4C93-8BC4-95C3EF9BB51D}" dt="2019-12-29T03:34:37.190" v="35" actId="26606"/>
          <ac:spMkLst>
            <pc:docMk/>
            <pc:sldMk cId="2211167003" sldId="257"/>
            <ac:spMk id="2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4:37.190" v="35" actId="26606"/>
          <ac:spMkLst>
            <pc:docMk/>
            <pc:sldMk cId="2211167003" sldId="257"/>
            <ac:spMk id="22" creationId="{CB44330D-EA18-4254-AA95-EB49948539B8}"/>
          </ac:spMkLst>
        </pc:spChg>
        <pc:spChg chg="add">
          <ac:chgData name="Sarah Gothard" userId="0e53f415fda5f162" providerId="LiveId" clId="{26CA52EA-8539-4C93-8BC4-95C3EF9BB51D}" dt="2019-12-29T03:34:37.190" v="35" actId="26606"/>
          <ac:spMkLst>
            <pc:docMk/>
            <pc:sldMk cId="2211167003" sldId="257"/>
            <ac:spMk id="27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34:37.190" v="35" actId="26606"/>
          <ac:spMkLst>
            <pc:docMk/>
            <pc:sldMk cId="2211167003" sldId="257"/>
            <ac:spMk id="29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3:34:37.190" v="35" actId="26606"/>
          <ac:picMkLst>
            <pc:docMk/>
            <pc:sldMk cId="2211167003" sldId="257"/>
            <ac:picMk id="2" creationId="{BB0F6781-262E-4A51-A491-DF73C54388A6}"/>
          </ac:picMkLst>
        </pc:picChg>
        <pc:picChg chg="del">
          <ac:chgData name="Sarah Gothard" userId="0e53f415fda5f162" providerId="LiveId" clId="{26CA52EA-8539-4C93-8BC4-95C3EF9BB51D}" dt="2019-12-29T03:33:26.851" v="0" actId="478"/>
          <ac:picMkLst>
            <pc:docMk/>
            <pc:sldMk cId="2211167003" sldId="257"/>
            <ac:picMk id="3" creationId="{619C3D94-9C41-46FA-B31B-50AA06CBED39}"/>
          </ac:picMkLst>
        </pc:picChg>
      </pc:sldChg>
      <pc:sldChg chg="addSp delSp modSp">
        <pc:chgData name="Sarah Gothard" userId="0e53f415fda5f162" providerId="LiveId" clId="{26CA52EA-8539-4C93-8BC4-95C3EF9BB51D}" dt="2019-12-29T03:38:37.741" v="37" actId="26606"/>
        <pc:sldMkLst>
          <pc:docMk/>
          <pc:sldMk cId="551951466" sldId="258"/>
        </pc:sldMkLst>
        <pc:spChg chg="ord">
          <ac:chgData name="Sarah Gothard" userId="0e53f415fda5f162" providerId="LiveId" clId="{26CA52EA-8539-4C93-8BC4-95C3EF9BB51D}" dt="2019-12-29T03:38:37.741" v="37" actId="26606"/>
          <ac:spMkLst>
            <pc:docMk/>
            <pc:sldMk cId="551951466" sldId="258"/>
            <ac:spMk id="4" creationId="{DF6B8CC5-47EA-4018-9593-5620C8643D4E}"/>
          </ac:spMkLst>
        </pc:spChg>
        <pc:spChg chg="del">
          <ac:chgData name="Sarah Gothard" userId="0e53f415fda5f162" providerId="LiveId" clId="{26CA52EA-8539-4C93-8BC4-95C3EF9BB51D}" dt="2019-12-29T03:38:37.741" v="37" actId="26606"/>
          <ac:spMkLst>
            <pc:docMk/>
            <pc:sldMk cId="551951466" sldId="258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8:37.741" v="37" actId="26606"/>
          <ac:spMkLst>
            <pc:docMk/>
            <pc:sldMk cId="551951466" sldId="258"/>
            <ac:spMk id="27" creationId="{CB44330D-EA18-4254-AA95-EB49948539B8}"/>
          </ac:spMkLst>
        </pc:spChg>
        <pc:spChg chg="add">
          <ac:chgData name="Sarah Gothard" userId="0e53f415fda5f162" providerId="LiveId" clId="{26CA52EA-8539-4C93-8BC4-95C3EF9BB51D}" dt="2019-12-29T03:38:37.741" v="37" actId="26606"/>
          <ac:spMkLst>
            <pc:docMk/>
            <pc:sldMk cId="551951466" sldId="258"/>
            <ac:spMk id="32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38:37.741" v="37" actId="26606"/>
          <ac:spMkLst>
            <pc:docMk/>
            <pc:sldMk cId="551951466" sldId="258"/>
            <ac:spMk id="34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3:38:37.741" v="37" actId="26606"/>
          <ac:picMkLst>
            <pc:docMk/>
            <pc:sldMk cId="551951466" sldId="258"/>
            <ac:picMk id="2" creationId="{DAE6C52A-0482-47EC-B8E0-C569A0C0C7D5}"/>
          </ac:picMkLst>
        </pc:picChg>
        <pc:picChg chg="del">
          <ac:chgData name="Sarah Gothard" userId="0e53f415fda5f162" providerId="LiveId" clId="{26CA52EA-8539-4C93-8BC4-95C3EF9BB51D}" dt="2019-12-29T03:33:29.136" v="1" actId="478"/>
          <ac:picMkLst>
            <pc:docMk/>
            <pc:sldMk cId="551951466" sldId="258"/>
            <ac:picMk id="3" creationId="{06579678-AA89-4A40-88C9-DB0ED563D316}"/>
          </ac:picMkLst>
        </pc:picChg>
      </pc:sldChg>
      <pc:sldChg chg="addSp delSp modSp">
        <pc:chgData name="Sarah Gothard" userId="0e53f415fda5f162" providerId="LiveId" clId="{26CA52EA-8539-4C93-8BC4-95C3EF9BB51D}" dt="2019-12-29T03:44:09.649" v="47" actId="26606"/>
        <pc:sldMkLst>
          <pc:docMk/>
          <pc:sldMk cId="2987161411" sldId="260"/>
        </pc:sldMkLst>
        <pc:spChg chg="ord">
          <ac:chgData name="Sarah Gothard" userId="0e53f415fda5f162" providerId="LiveId" clId="{26CA52EA-8539-4C93-8BC4-95C3EF9BB51D}" dt="2019-12-29T03:44:09.649" v="47" actId="26606"/>
          <ac:spMkLst>
            <pc:docMk/>
            <pc:sldMk cId="2987161411" sldId="260"/>
            <ac:spMk id="4" creationId="{DF6B8CC5-47EA-4018-9593-5620C8643D4E}"/>
          </ac:spMkLst>
        </pc:spChg>
        <pc:spChg chg="del">
          <ac:chgData name="Sarah Gothard" userId="0e53f415fda5f162" providerId="LiveId" clId="{26CA52EA-8539-4C93-8BC4-95C3EF9BB51D}" dt="2019-12-29T03:43:17.316" v="44" actId="26606"/>
          <ac:spMkLst>
            <pc:docMk/>
            <pc:sldMk cId="2987161411" sldId="260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43:17.316" v="44" actId="26606"/>
          <ac:spMkLst>
            <pc:docMk/>
            <pc:sldMk cId="2987161411" sldId="260"/>
            <ac:spMk id="32" creationId="{CB44330D-EA18-4254-AA95-EB49948539B8}"/>
          </ac:spMkLst>
        </pc:spChg>
        <pc:spChg chg="add del">
          <ac:chgData name="Sarah Gothard" userId="0e53f415fda5f162" providerId="LiveId" clId="{26CA52EA-8539-4C93-8BC4-95C3EF9BB51D}" dt="2019-12-29T03:44:09.649" v="47" actId="26606"/>
          <ac:spMkLst>
            <pc:docMk/>
            <pc:sldMk cId="2987161411" sldId="260"/>
            <ac:spMk id="37" creationId="{32BC26D8-82FB-445E-AA49-62A77D7C1EE0}"/>
          </ac:spMkLst>
        </pc:spChg>
        <pc:spChg chg="add del">
          <ac:chgData name="Sarah Gothard" userId="0e53f415fda5f162" providerId="LiveId" clId="{26CA52EA-8539-4C93-8BC4-95C3EF9BB51D}" dt="2019-12-29T03:44:09.649" v="47" actId="26606"/>
          <ac:spMkLst>
            <pc:docMk/>
            <pc:sldMk cId="2987161411" sldId="260"/>
            <ac:spMk id="39" creationId="{CB44330D-EA18-4254-AA95-EB49948539B8}"/>
          </ac:spMkLst>
        </pc:spChg>
        <pc:spChg chg="add">
          <ac:chgData name="Sarah Gothard" userId="0e53f415fda5f162" providerId="LiveId" clId="{26CA52EA-8539-4C93-8BC4-95C3EF9BB51D}" dt="2019-12-29T03:44:09.649" v="47" actId="26606"/>
          <ac:spMkLst>
            <pc:docMk/>
            <pc:sldMk cId="2987161411" sldId="260"/>
            <ac:spMk id="44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44:09.649" v="47" actId="26606"/>
          <ac:spMkLst>
            <pc:docMk/>
            <pc:sldMk cId="2987161411" sldId="260"/>
            <ac:spMk id="46" creationId="{CB44330D-EA18-4254-AA95-EB49948539B8}"/>
          </ac:spMkLst>
        </pc:spChg>
        <pc:picChg chg="add del mod">
          <ac:chgData name="Sarah Gothard" userId="0e53f415fda5f162" providerId="LiveId" clId="{26CA52EA-8539-4C93-8BC4-95C3EF9BB51D}" dt="2019-12-29T03:44:04.995" v="45" actId="478"/>
          <ac:picMkLst>
            <pc:docMk/>
            <pc:sldMk cId="2987161411" sldId="260"/>
            <ac:picMk id="2" creationId="{C3A4B87D-D2B3-4E8D-97CB-7B1EF091B2A5}"/>
          </ac:picMkLst>
        </pc:picChg>
        <pc:picChg chg="add mod">
          <ac:chgData name="Sarah Gothard" userId="0e53f415fda5f162" providerId="LiveId" clId="{26CA52EA-8539-4C93-8BC4-95C3EF9BB51D}" dt="2019-12-29T03:44:09.649" v="47" actId="26606"/>
          <ac:picMkLst>
            <pc:docMk/>
            <pc:sldMk cId="2987161411" sldId="260"/>
            <ac:picMk id="3" creationId="{B5532644-D0C9-4068-9967-8D3B8542CA76}"/>
          </ac:picMkLst>
        </pc:picChg>
        <pc:picChg chg="del">
          <ac:chgData name="Sarah Gothard" userId="0e53f415fda5f162" providerId="LiveId" clId="{26CA52EA-8539-4C93-8BC4-95C3EF9BB51D}" dt="2019-12-29T03:33:31.225" v="2" actId="478"/>
          <ac:picMkLst>
            <pc:docMk/>
            <pc:sldMk cId="2987161411" sldId="260"/>
            <ac:picMk id="5" creationId="{2C05AA41-042D-4441-8050-30C6001086E6}"/>
          </ac:picMkLst>
        </pc:picChg>
      </pc:sldChg>
      <pc:sldChg chg="del">
        <pc:chgData name="Sarah Gothard" userId="0e53f415fda5f162" providerId="LiveId" clId="{26CA52EA-8539-4C93-8BC4-95C3EF9BB51D}" dt="2019-12-29T03:33:34.194" v="3" actId="2696"/>
        <pc:sldMkLst>
          <pc:docMk/>
          <pc:sldMk cId="2751013342" sldId="261"/>
        </pc:sldMkLst>
      </pc:sldChg>
      <pc:sldChg chg="addSp delSp modSp add mod setBg delDesignElem">
        <pc:chgData name="Sarah Gothard" userId="0e53f415fda5f162" providerId="LiveId" clId="{26CA52EA-8539-4C93-8BC4-95C3EF9BB51D}" dt="2019-12-29T03:45:53.508" v="53" actId="26606"/>
        <pc:sldMkLst>
          <pc:docMk/>
          <pc:sldMk cId="3953362449" sldId="261"/>
        </pc:sldMkLst>
        <pc:spChg chg="ord">
          <ac:chgData name="Sarah Gothard" userId="0e53f415fda5f162" providerId="LiveId" clId="{26CA52EA-8539-4C93-8BC4-95C3EF9BB51D}" dt="2019-12-29T03:45:53.508" v="53" actId="26606"/>
          <ac:spMkLst>
            <pc:docMk/>
            <pc:sldMk cId="3953362449" sldId="261"/>
            <ac:spMk id="4" creationId="{DF6B8CC5-47EA-4018-9593-5620C8643D4E}"/>
          </ac:spMkLst>
        </pc:spChg>
        <pc:spChg chg="add">
          <ac:chgData name="Sarah Gothard" userId="0e53f415fda5f162" providerId="LiveId" clId="{26CA52EA-8539-4C93-8BC4-95C3EF9BB51D}" dt="2019-12-29T03:45:53.508" v="53" actId="26606"/>
          <ac:spMkLst>
            <pc:docMk/>
            <pc:sldMk cId="3953362449" sldId="261"/>
            <ac:spMk id="9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45:53.508" v="53" actId="26606"/>
          <ac:spMkLst>
            <pc:docMk/>
            <pc:sldMk cId="3953362449" sldId="261"/>
            <ac:spMk id="11" creationId="{CB44330D-EA18-4254-AA95-EB49948539B8}"/>
          </ac:spMkLst>
        </pc:spChg>
        <pc:spChg chg="del">
          <ac:chgData name="Sarah Gothard" userId="0e53f415fda5f162" providerId="LiveId" clId="{26CA52EA-8539-4C93-8BC4-95C3EF9BB51D}" dt="2019-12-29T03:33:36.813" v="12"/>
          <ac:spMkLst>
            <pc:docMk/>
            <pc:sldMk cId="3953362449" sldId="261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6.813" v="12"/>
          <ac:spMkLst>
            <pc:docMk/>
            <pc:sldMk cId="3953362449" sldId="261"/>
            <ac:spMk id="27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3:45:53.508" v="53" actId="26606"/>
          <ac:picMkLst>
            <pc:docMk/>
            <pc:sldMk cId="3953362449" sldId="261"/>
            <ac:picMk id="2" creationId="{46E6A5C7-1CD5-428E-A8C3-1DB1EF5874A6}"/>
          </ac:picMkLst>
        </pc:picChg>
      </pc:sldChg>
      <pc:sldChg chg="del">
        <pc:chgData name="Sarah Gothard" userId="0e53f415fda5f162" providerId="LiveId" clId="{26CA52EA-8539-4C93-8BC4-95C3EF9BB51D}" dt="2019-12-29T03:33:34.204" v="4" actId="2696"/>
        <pc:sldMkLst>
          <pc:docMk/>
          <pc:sldMk cId="3206824666" sldId="262"/>
        </pc:sldMkLst>
      </pc:sldChg>
      <pc:sldChg chg="addSp delSp modSp add mod setBg delDesignElem">
        <pc:chgData name="Sarah Gothard" userId="0e53f415fda5f162" providerId="LiveId" clId="{26CA52EA-8539-4C93-8BC4-95C3EF9BB51D}" dt="2019-12-29T03:40:37.933" v="39" actId="26606"/>
        <pc:sldMkLst>
          <pc:docMk/>
          <pc:sldMk cId="4217473613" sldId="262"/>
        </pc:sldMkLst>
        <pc:spChg chg="ord">
          <ac:chgData name="Sarah Gothard" userId="0e53f415fda5f162" providerId="LiveId" clId="{26CA52EA-8539-4C93-8BC4-95C3EF9BB51D}" dt="2019-12-29T03:40:37.933" v="39" actId="26606"/>
          <ac:spMkLst>
            <pc:docMk/>
            <pc:sldMk cId="4217473613" sldId="262"/>
            <ac:spMk id="4" creationId="{DF6B8CC5-47EA-4018-9593-5620C8643D4E}"/>
          </ac:spMkLst>
        </pc:spChg>
        <pc:spChg chg="add">
          <ac:chgData name="Sarah Gothard" userId="0e53f415fda5f162" providerId="LiveId" clId="{26CA52EA-8539-4C93-8BC4-95C3EF9BB51D}" dt="2019-12-29T03:40:37.933" v="39" actId="26606"/>
          <ac:spMkLst>
            <pc:docMk/>
            <pc:sldMk cId="4217473613" sldId="262"/>
            <ac:spMk id="9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40:37.933" v="39" actId="26606"/>
          <ac:spMkLst>
            <pc:docMk/>
            <pc:sldMk cId="4217473613" sldId="262"/>
            <ac:spMk id="11" creationId="{CB44330D-EA18-4254-AA95-EB49948539B8}"/>
          </ac:spMkLst>
        </pc:spChg>
        <pc:spChg chg="del">
          <ac:chgData name="Sarah Gothard" userId="0e53f415fda5f162" providerId="LiveId" clId="{26CA52EA-8539-4C93-8BC4-95C3EF9BB51D}" dt="2019-12-29T03:33:36.813" v="12"/>
          <ac:spMkLst>
            <pc:docMk/>
            <pc:sldMk cId="4217473613" sldId="262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6.813" v="12"/>
          <ac:spMkLst>
            <pc:docMk/>
            <pc:sldMk cId="4217473613" sldId="262"/>
            <ac:spMk id="32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3:40:37.933" v="39" actId="26606"/>
          <ac:picMkLst>
            <pc:docMk/>
            <pc:sldMk cId="4217473613" sldId="262"/>
            <ac:picMk id="2" creationId="{91D363C5-27C7-46A3-9801-DF16C04FD507}"/>
          </ac:picMkLst>
        </pc:picChg>
      </pc:sldChg>
      <pc:sldChg chg="del">
        <pc:chgData name="Sarah Gothard" userId="0e53f415fda5f162" providerId="LiveId" clId="{26CA52EA-8539-4C93-8BC4-95C3EF9BB51D}" dt="2019-12-29T03:33:34.211" v="5" actId="2696"/>
        <pc:sldMkLst>
          <pc:docMk/>
          <pc:sldMk cId="960747183" sldId="263"/>
        </pc:sldMkLst>
      </pc:sldChg>
      <pc:sldChg chg="addSp delSp modSp add mod ord setBg delDesignElem">
        <pc:chgData name="Sarah Gothard" userId="0e53f415fda5f162" providerId="LiveId" clId="{26CA52EA-8539-4C93-8BC4-95C3EF9BB51D}" dt="2019-12-29T03:44:57.885" v="49" actId="26606"/>
        <pc:sldMkLst>
          <pc:docMk/>
          <pc:sldMk cId="3610721853" sldId="263"/>
        </pc:sldMkLst>
        <pc:spChg chg="ord">
          <ac:chgData name="Sarah Gothard" userId="0e53f415fda5f162" providerId="LiveId" clId="{26CA52EA-8539-4C93-8BC4-95C3EF9BB51D}" dt="2019-12-29T03:44:57.885" v="49" actId="26606"/>
          <ac:spMkLst>
            <pc:docMk/>
            <pc:sldMk cId="3610721853" sldId="263"/>
            <ac:spMk id="4" creationId="{DF6B8CC5-47EA-4018-9593-5620C8643D4E}"/>
          </ac:spMkLst>
        </pc:spChg>
        <pc:spChg chg="add">
          <ac:chgData name="Sarah Gothard" userId="0e53f415fda5f162" providerId="LiveId" clId="{26CA52EA-8539-4C93-8BC4-95C3EF9BB51D}" dt="2019-12-29T03:44:57.885" v="49" actId="26606"/>
          <ac:spMkLst>
            <pc:docMk/>
            <pc:sldMk cId="3610721853" sldId="263"/>
            <ac:spMk id="9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44:57.885" v="49" actId="26606"/>
          <ac:spMkLst>
            <pc:docMk/>
            <pc:sldMk cId="3610721853" sldId="263"/>
            <ac:spMk id="11" creationId="{CB44330D-EA18-4254-AA95-EB49948539B8}"/>
          </ac:spMkLst>
        </pc:spChg>
        <pc:spChg chg="del">
          <ac:chgData name="Sarah Gothard" userId="0e53f415fda5f162" providerId="LiveId" clId="{26CA52EA-8539-4C93-8BC4-95C3EF9BB51D}" dt="2019-12-29T03:33:37.034" v="15"/>
          <ac:spMkLst>
            <pc:docMk/>
            <pc:sldMk cId="3610721853" sldId="263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034" v="15"/>
          <ac:spMkLst>
            <pc:docMk/>
            <pc:sldMk cId="3610721853" sldId="263"/>
            <ac:spMk id="27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3:44:57.885" v="49" actId="26606"/>
          <ac:picMkLst>
            <pc:docMk/>
            <pc:sldMk cId="3610721853" sldId="263"/>
            <ac:picMk id="2" creationId="{B35649E3-676B-4A74-A4A3-DF5E4A4701D0}"/>
          </ac:picMkLst>
        </pc:picChg>
      </pc:sldChg>
      <pc:sldChg chg="del">
        <pc:chgData name="Sarah Gothard" userId="0e53f415fda5f162" providerId="LiveId" clId="{26CA52EA-8539-4C93-8BC4-95C3EF9BB51D}" dt="2019-12-29T03:33:34.220" v="6" actId="2696"/>
        <pc:sldMkLst>
          <pc:docMk/>
          <pc:sldMk cId="2526082866" sldId="264"/>
        </pc:sldMkLst>
      </pc:sldChg>
      <pc:sldChg chg="addSp delSp modSp add mod setBg delDesignElem">
        <pc:chgData name="Sarah Gothard" userId="0e53f415fda5f162" providerId="LiveId" clId="{26CA52EA-8539-4C93-8BC4-95C3EF9BB51D}" dt="2019-12-29T03:45:56.683" v="55" actId="26606"/>
        <pc:sldMkLst>
          <pc:docMk/>
          <pc:sldMk cId="2641426012" sldId="264"/>
        </pc:sldMkLst>
        <pc:spChg chg="ord">
          <ac:chgData name="Sarah Gothard" userId="0e53f415fda5f162" providerId="LiveId" clId="{26CA52EA-8539-4C93-8BC4-95C3EF9BB51D}" dt="2019-12-29T03:45:56.683" v="55" actId="26606"/>
          <ac:spMkLst>
            <pc:docMk/>
            <pc:sldMk cId="2641426012" sldId="264"/>
            <ac:spMk id="4" creationId="{DF6B8CC5-47EA-4018-9593-5620C8643D4E}"/>
          </ac:spMkLst>
        </pc:spChg>
        <pc:spChg chg="add">
          <ac:chgData name="Sarah Gothard" userId="0e53f415fda5f162" providerId="LiveId" clId="{26CA52EA-8539-4C93-8BC4-95C3EF9BB51D}" dt="2019-12-29T03:45:56.683" v="55" actId="26606"/>
          <ac:spMkLst>
            <pc:docMk/>
            <pc:sldMk cId="2641426012" sldId="264"/>
            <ac:spMk id="9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45:56.683" v="55" actId="26606"/>
          <ac:spMkLst>
            <pc:docMk/>
            <pc:sldMk cId="2641426012" sldId="264"/>
            <ac:spMk id="11" creationId="{CB44330D-EA18-4254-AA95-EB49948539B8}"/>
          </ac:spMkLst>
        </pc:spChg>
        <pc:spChg chg="del">
          <ac:chgData name="Sarah Gothard" userId="0e53f415fda5f162" providerId="LiveId" clId="{26CA52EA-8539-4C93-8BC4-95C3EF9BB51D}" dt="2019-12-29T03:33:37.034" v="15"/>
          <ac:spMkLst>
            <pc:docMk/>
            <pc:sldMk cId="2641426012" sldId="264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034" v="15"/>
          <ac:spMkLst>
            <pc:docMk/>
            <pc:sldMk cId="2641426012" sldId="264"/>
            <ac:spMk id="32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3:45:56.683" v="55" actId="26606"/>
          <ac:picMkLst>
            <pc:docMk/>
            <pc:sldMk cId="2641426012" sldId="264"/>
            <ac:picMk id="2" creationId="{101321B2-8D21-456F-B08D-E663D73E1CCE}"/>
          </ac:picMkLst>
        </pc:picChg>
      </pc:sldChg>
      <pc:sldChg chg="addSp delSp modSp add mod setBg delDesignElem">
        <pc:chgData name="Sarah Gothard" userId="0e53f415fda5f162" providerId="LiveId" clId="{26CA52EA-8539-4C93-8BC4-95C3EF9BB51D}" dt="2019-12-29T03:42:19.291" v="42" actId="26606"/>
        <pc:sldMkLst>
          <pc:docMk/>
          <pc:sldMk cId="745550767" sldId="265"/>
        </pc:sldMkLst>
        <pc:spChg chg="ord">
          <ac:chgData name="Sarah Gothard" userId="0e53f415fda5f162" providerId="LiveId" clId="{26CA52EA-8539-4C93-8BC4-95C3EF9BB51D}" dt="2019-12-29T03:42:19.291" v="42" actId="26606"/>
          <ac:spMkLst>
            <pc:docMk/>
            <pc:sldMk cId="745550767" sldId="265"/>
            <ac:spMk id="4" creationId="{DF6B8CC5-47EA-4018-9593-5620C8643D4E}"/>
          </ac:spMkLst>
        </pc:spChg>
        <pc:spChg chg="add">
          <ac:chgData name="Sarah Gothard" userId="0e53f415fda5f162" providerId="LiveId" clId="{26CA52EA-8539-4C93-8BC4-95C3EF9BB51D}" dt="2019-12-29T03:42:19.291" v="42" actId="26606"/>
          <ac:spMkLst>
            <pc:docMk/>
            <pc:sldMk cId="745550767" sldId="265"/>
            <ac:spMk id="9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42:19.291" v="42" actId="26606"/>
          <ac:spMkLst>
            <pc:docMk/>
            <pc:sldMk cId="745550767" sldId="265"/>
            <ac:spMk id="11" creationId="{CB44330D-EA18-4254-AA95-EB49948539B8}"/>
          </ac:spMkLst>
        </pc:spChg>
        <pc:spChg chg="del">
          <ac:chgData name="Sarah Gothard" userId="0e53f415fda5f162" providerId="LiveId" clId="{26CA52EA-8539-4C93-8BC4-95C3EF9BB51D}" dt="2019-12-29T03:33:37.209" v="18"/>
          <ac:spMkLst>
            <pc:docMk/>
            <pc:sldMk cId="745550767" sldId="265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209" v="18"/>
          <ac:spMkLst>
            <pc:docMk/>
            <pc:sldMk cId="745550767" sldId="265"/>
            <ac:spMk id="27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3:42:19.291" v="42" actId="26606"/>
          <ac:picMkLst>
            <pc:docMk/>
            <pc:sldMk cId="745550767" sldId="265"/>
            <ac:picMk id="2" creationId="{16AA21FA-AB35-4488-AE22-E5EF6A4DC8CD}"/>
          </ac:picMkLst>
        </pc:picChg>
      </pc:sldChg>
      <pc:sldChg chg="del">
        <pc:chgData name="Sarah Gothard" userId="0e53f415fda5f162" providerId="LiveId" clId="{26CA52EA-8539-4C93-8BC4-95C3EF9BB51D}" dt="2019-12-29T03:33:34.227" v="7" actId="2696"/>
        <pc:sldMkLst>
          <pc:docMk/>
          <pc:sldMk cId="2994561585" sldId="265"/>
        </pc:sldMkLst>
      </pc:sldChg>
      <pc:sldChg chg="addSp delSp modSp add mod setBg delDesignElem">
        <pc:chgData name="Sarah Gothard" userId="0e53f415fda5f162" providerId="LiveId" clId="{26CA52EA-8539-4C93-8BC4-95C3EF9BB51D}" dt="2019-12-29T03:45:30.659" v="51" actId="26606"/>
        <pc:sldMkLst>
          <pc:docMk/>
          <pc:sldMk cId="1433743804" sldId="266"/>
        </pc:sldMkLst>
        <pc:spChg chg="ord">
          <ac:chgData name="Sarah Gothard" userId="0e53f415fda5f162" providerId="LiveId" clId="{26CA52EA-8539-4C93-8BC4-95C3EF9BB51D}" dt="2019-12-29T03:45:30.659" v="51" actId="26606"/>
          <ac:spMkLst>
            <pc:docMk/>
            <pc:sldMk cId="1433743804" sldId="266"/>
            <ac:spMk id="4" creationId="{DF6B8CC5-47EA-4018-9593-5620C8643D4E}"/>
          </ac:spMkLst>
        </pc:spChg>
        <pc:spChg chg="add">
          <ac:chgData name="Sarah Gothard" userId="0e53f415fda5f162" providerId="LiveId" clId="{26CA52EA-8539-4C93-8BC4-95C3EF9BB51D}" dt="2019-12-29T03:45:30.659" v="51" actId="26606"/>
          <ac:spMkLst>
            <pc:docMk/>
            <pc:sldMk cId="1433743804" sldId="266"/>
            <ac:spMk id="9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45:30.659" v="51" actId="26606"/>
          <ac:spMkLst>
            <pc:docMk/>
            <pc:sldMk cId="1433743804" sldId="266"/>
            <ac:spMk id="11" creationId="{CB44330D-EA18-4254-AA95-EB49948539B8}"/>
          </ac:spMkLst>
        </pc:spChg>
        <pc:spChg chg="del">
          <ac:chgData name="Sarah Gothard" userId="0e53f415fda5f162" providerId="LiveId" clId="{26CA52EA-8539-4C93-8BC4-95C3EF9BB51D}" dt="2019-12-29T03:33:37.209" v="18"/>
          <ac:spMkLst>
            <pc:docMk/>
            <pc:sldMk cId="1433743804" sldId="266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209" v="18"/>
          <ac:spMkLst>
            <pc:docMk/>
            <pc:sldMk cId="1433743804" sldId="266"/>
            <ac:spMk id="32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3:45:30.659" v="51" actId="26606"/>
          <ac:picMkLst>
            <pc:docMk/>
            <pc:sldMk cId="1433743804" sldId="266"/>
            <ac:picMk id="2" creationId="{F70C24B5-43F7-4AEA-8066-E29FC3E59DB7}"/>
          </ac:picMkLst>
        </pc:picChg>
      </pc:sldChg>
      <pc:sldChg chg="del">
        <pc:chgData name="Sarah Gothard" userId="0e53f415fda5f162" providerId="LiveId" clId="{26CA52EA-8539-4C93-8BC4-95C3EF9BB51D}" dt="2019-12-29T03:33:34.235" v="8" actId="2696"/>
        <pc:sldMkLst>
          <pc:docMk/>
          <pc:sldMk cId="1947866390" sldId="266"/>
        </pc:sldMkLst>
      </pc:sldChg>
      <pc:sldChg chg="del">
        <pc:chgData name="Sarah Gothard" userId="0e53f415fda5f162" providerId="LiveId" clId="{26CA52EA-8539-4C93-8BC4-95C3EF9BB51D}" dt="2019-12-29T03:33:34.240" v="9" actId="2696"/>
        <pc:sldMkLst>
          <pc:docMk/>
          <pc:sldMk cId="430418006" sldId="267"/>
        </pc:sldMkLst>
      </pc:sldChg>
      <pc:sldChg chg="addSp delSp modSp add mod setBg delDesignElem">
        <pc:chgData name="Sarah Gothard" userId="0e53f415fda5f162" providerId="LiveId" clId="{26CA52EA-8539-4C93-8BC4-95C3EF9BB51D}" dt="2019-12-29T03:46:00.162" v="57" actId="26606"/>
        <pc:sldMkLst>
          <pc:docMk/>
          <pc:sldMk cId="497374406" sldId="267"/>
        </pc:sldMkLst>
        <pc:spChg chg="ord">
          <ac:chgData name="Sarah Gothard" userId="0e53f415fda5f162" providerId="LiveId" clId="{26CA52EA-8539-4C93-8BC4-95C3EF9BB51D}" dt="2019-12-29T03:46:00.162" v="57" actId="26606"/>
          <ac:spMkLst>
            <pc:docMk/>
            <pc:sldMk cId="497374406" sldId="267"/>
            <ac:spMk id="4" creationId="{DF6B8CC5-47EA-4018-9593-5620C8643D4E}"/>
          </ac:spMkLst>
        </pc:spChg>
        <pc:spChg chg="add">
          <ac:chgData name="Sarah Gothard" userId="0e53f415fda5f162" providerId="LiveId" clId="{26CA52EA-8539-4C93-8BC4-95C3EF9BB51D}" dt="2019-12-29T03:46:00.162" v="57" actId="26606"/>
          <ac:spMkLst>
            <pc:docMk/>
            <pc:sldMk cId="497374406" sldId="267"/>
            <ac:spMk id="9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3:46:00.162" v="57" actId="26606"/>
          <ac:spMkLst>
            <pc:docMk/>
            <pc:sldMk cId="497374406" sldId="267"/>
            <ac:spMk id="11" creationId="{CB44330D-EA18-4254-AA95-EB49948539B8}"/>
          </ac:spMkLst>
        </pc:spChg>
        <pc:spChg chg="del">
          <ac:chgData name="Sarah Gothard" userId="0e53f415fda5f162" providerId="LiveId" clId="{26CA52EA-8539-4C93-8BC4-95C3EF9BB51D}" dt="2019-12-29T03:33:37.385" v="21"/>
          <ac:spMkLst>
            <pc:docMk/>
            <pc:sldMk cId="497374406" sldId="267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385" v="21"/>
          <ac:spMkLst>
            <pc:docMk/>
            <pc:sldMk cId="497374406" sldId="267"/>
            <ac:spMk id="27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3:46:00.162" v="57" actId="26606"/>
          <ac:picMkLst>
            <pc:docMk/>
            <pc:sldMk cId="497374406" sldId="267"/>
            <ac:picMk id="2" creationId="{7D5EDB2B-74E1-44CE-BBC7-0A0D4251FE5F}"/>
          </ac:picMkLst>
        </pc:picChg>
      </pc:sldChg>
      <pc:sldChg chg="delSp add del setBg delDesignElem">
        <pc:chgData name="Sarah Gothard" userId="0e53f415fda5f162" providerId="LiveId" clId="{26CA52EA-8539-4C93-8BC4-95C3EF9BB51D}" dt="2019-12-29T03:46:21.728" v="58" actId="2696"/>
        <pc:sldMkLst>
          <pc:docMk/>
          <pc:sldMk cId="505085892" sldId="268"/>
        </pc:sldMkLst>
        <pc:spChg chg="del">
          <ac:chgData name="Sarah Gothard" userId="0e53f415fda5f162" providerId="LiveId" clId="{26CA52EA-8539-4C93-8BC4-95C3EF9BB51D}" dt="2019-12-29T03:33:37.385" v="21"/>
          <ac:spMkLst>
            <pc:docMk/>
            <pc:sldMk cId="505085892" sldId="268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385" v="21"/>
          <ac:spMkLst>
            <pc:docMk/>
            <pc:sldMk cId="505085892" sldId="268"/>
            <ac:spMk id="32" creationId="{CB44330D-EA18-4254-AA95-EB49948539B8}"/>
          </ac:spMkLst>
        </pc:spChg>
      </pc:sldChg>
      <pc:sldChg chg="delSp add del setBg delDesignElem">
        <pc:chgData name="Sarah Gothard" userId="0e53f415fda5f162" providerId="LiveId" clId="{26CA52EA-8539-4C93-8BC4-95C3EF9BB51D}" dt="2019-12-29T03:46:21.734" v="59" actId="2696"/>
        <pc:sldMkLst>
          <pc:docMk/>
          <pc:sldMk cId="4078339749" sldId="269"/>
        </pc:sldMkLst>
        <pc:spChg chg="del">
          <ac:chgData name="Sarah Gothard" userId="0e53f415fda5f162" providerId="LiveId" clId="{26CA52EA-8539-4C93-8BC4-95C3EF9BB51D}" dt="2019-12-29T03:33:37.537" v="24"/>
          <ac:spMkLst>
            <pc:docMk/>
            <pc:sldMk cId="4078339749" sldId="269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537" v="24"/>
          <ac:spMkLst>
            <pc:docMk/>
            <pc:sldMk cId="4078339749" sldId="269"/>
            <ac:spMk id="27" creationId="{CB44330D-EA18-4254-AA95-EB49948539B8}"/>
          </ac:spMkLst>
        </pc:spChg>
      </pc:sldChg>
      <pc:sldChg chg="delSp add del setBg delDesignElem">
        <pc:chgData name="Sarah Gothard" userId="0e53f415fda5f162" providerId="LiveId" clId="{26CA52EA-8539-4C93-8BC4-95C3EF9BB51D}" dt="2019-12-29T03:46:21.740" v="60" actId="2696"/>
        <pc:sldMkLst>
          <pc:docMk/>
          <pc:sldMk cId="1069054512" sldId="270"/>
        </pc:sldMkLst>
        <pc:spChg chg="del">
          <ac:chgData name="Sarah Gothard" userId="0e53f415fda5f162" providerId="LiveId" clId="{26CA52EA-8539-4C93-8BC4-95C3EF9BB51D}" dt="2019-12-29T03:33:37.537" v="24"/>
          <ac:spMkLst>
            <pc:docMk/>
            <pc:sldMk cId="1069054512" sldId="270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537" v="24"/>
          <ac:spMkLst>
            <pc:docMk/>
            <pc:sldMk cId="1069054512" sldId="270"/>
            <ac:spMk id="32" creationId="{CB44330D-EA18-4254-AA95-EB49948539B8}"/>
          </ac:spMkLst>
        </pc:spChg>
      </pc:sldChg>
      <pc:sldChg chg="delSp add del setBg delDesignElem">
        <pc:chgData name="Sarah Gothard" userId="0e53f415fda5f162" providerId="LiveId" clId="{26CA52EA-8539-4C93-8BC4-95C3EF9BB51D}" dt="2019-12-29T03:46:21.746" v="61" actId="2696"/>
        <pc:sldMkLst>
          <pc:docMk/>
          <pc:sldMk cId="408557541" sldId="271"/>
        </pc:sldMkLst>
        <pc:spChg chg="del">
          <ac:chgData name="Sarah Gothard" userId="0e53f415fda5f162" providerId="LiveId" clId="{26CA52EA-8539-4C93-8BC4-95C3EF9BB51D}" dt="2019-12-29T03:33:37.736" v="27"/>
          <ac:spMkLst>
            <pc:docMk/>
            <pc:sldMk cId="408557541" sldId="271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736" v="27"/>
          <ac:spMkLst>
            <pc:docMk/>
            <pc:sldMk cId="408557541" sldId="271"/>
            <ac:spMk id="27" creationId="{CB44330D-EA18-4254-AA95-EB49948539B8}"/>
          </ac:spMkLst>
        </pc:spChg>
      </pc:sldChg>
      <pc:sldChg chg="delSp add del setBg delDesignElem">
        <pc:chgData name="Sarah Gothard" userId="0e53f415fda5f162" providerId="LiveId" clId="{26CA52EA-8539-4C93-8BC4-95C3EF9BB51D}" dt="2019-12-29T03:46:21.756" v="62" actId="2696"/>
        <pc:sldMkLst>
          <pc:docMk/>
          <pc:sldMk cId="3765642543" sldId="272"/>
        </pc:sldMkLst>
        <pc:spChg chg="del">
          <ac:chgData name="Sarah Gothard" userId="0e53f415fda5f162" providerId="LiveId" clId="{26CA52EA-8539-4C93-8BC4-95C3EF9BB51D}" dt="2019-12-29T03:33:37.736" v="27"/>
          <ac:spMkLst>
            <pc:docMk/>
            <pc:sldMk cId="3765642543" sldId="272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736" v="27"/>
          <ac:spMkLst>
            <pc:docMk/>
            <pc:sldMk cId="3765642543" sldId="272"/>
            <ac:spMk id="32" creationId="{CB44330D-EA18-4254-AA95-EB49948539B8}"/>
          </ac:spMkLst>
        </pc:spChg>
      </pc:sldChg>
      <pc:sldChg chg="delSp add del setBg delDesignElem">
        <pc:chgData name="Sarah Gothard" userId="0e53f415fda5f162" providerId="LiveId" clId="{26CA52EA-8539-4C93-8BC4-95C3EF9BB51D}" dt="2019-12-29T03:46:21.761" v="63" actId="2696"/>
        <pc:sldMkLst>
          <pc:docMk/>
          <pc:sldMk cId="1489290474" sldId="273"/>
        </pc:sldMkLst>
        <pc:spChg chg="del">
          <ac:chgData name="Sarah Gothard" userId="0e53f415fda5f162" providerId="LiveId" clId="{26CA52EA-8539-4C93-8BC4-95C3EF9BB51D}" dt="2019-12-29T03:33:37.913" v="30"/>
          <ac:spMkLst>
            <pc:docMk/>
            <pc:sldMk cId="1489290474" sldId="273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913" v="30"/>
          <ac:spMkLst>
            <pc:docMk/>
            <pc:sldMk cId="1489290474" sldId="273"/>
            <ac:spMk id="27" creationId="{CB44330D-EA18-4254-AA95-EB49948539B8}"/>
          </ac:spMkLst>
        </pc:spChg>
      </pc:sldChg>
      <pc:sldChg chg="delSp add del setBg delDesignElem">
        <pc:chgData name="Sarah Gothard" userId="0e53f415fda5f162" providerId="LiveId" clId="{26CA52EA-8539-4C93-8BC4-95C3EF9BB51D}" dt="2019-12-29T03:46:21.767" v="64" actId="2696"/>
        <pc:sldMkLst>
          <pc:docMk/>
          <pc:sldMk cId="3149746427" sldId="274"/>
        </pc:sldMkLst>
        <pc:spChg chg="del">
          <ac:chgData name="Sarah Gothard" userId="0e53f415fda5f162" providerId="LiveId" clId="{26CA52EA-8539-4C93-8BC4-95C3EF9BB51D}" dt="2019-12-29T03:33:37.913" v="30"/>
          <ac:spMkLst>
            <pc:docMk/>
            <pc:sldMk cId="3149746427" sldId="274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7.913" v="30"/>
          <ac:spMkLst>
            <pc:docMk/>
            <pc:sldMk cId="3149746427" sldId="274"/>
            <ac:spMk id="32" creationId="{CB44330D-EA18-4254-AA95-EB49948539B8}"/>
          </ac:spMkLst>
        </pc:spChg>
      </pc:sldChg>
      <pc:sldChg chg="delSp add del setBg delDesignElem">
        <pc:chgData name="Sarah Gothard" userId="0e53f415fda5f162" providerId="LiveId" clId="{26CA52EA-8539-4C93-8BC4-95C3EF9BB51D}" dt="2019-12-29T03:46:21.774" v="65" actId="2696"/>
        <pc:sldMkLst>
          <pc:docMk/>
          <pc:sldMk cId="895087104" sldId="275"/>
        </pc:sldMkLst>
        <pc:spChg chg="del">
          <ac:chgData name="Sarah Gothard" userId="0e53f415fda5f162" providerId="LiveId" clId="{26CA52EA-8539-4C93-8BC4-95C3EF9BB51D}" dt="2019-12-29T03:33:38.087" v="33"/>
          <ac:spMkLst>
            <pc:docMk/>
            <pc:sldMk cId="895087104" sldId="275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8.087" v="33"/>
          <ac:spMkLst>
            <pc:docMk/>
            <pc:sldMk cId="895087104" sldId="275"/>
            <ac:spMk id="27" creationId="{CB44330D-EA18-4254-AA95-EB49948539B8}"/>
          </ac:spMkLst>
        </pc:spChg>
      </pc:sldChg>
      <pc:sldChg chg="delSp add del setBg delDesignElem">
        <pc:chgData name="Sarah Gothard" userId="0e53f415fda5f162" providerId="LiveId" clId="{26CA52EA-8539-4C93-8BC4-95C3EF9BB51D}" dt="2019-12-29T03:46:21.783" v="66" actId="2696"/>
        <pc:sldMkLst>
          <pc:docMk/>
          <pc:sldMk cId="1836735553" sldId="276"/>
        </pc:sldMkLst>
        <pc:spChg chg="del">
          <ac:chgData name="Sarah Gothard" userId="0e53f415fda5f162" providerId="LiveId" clId="{26CA52EA-8539-4C93-8BC4-95C3EF9BB51D}" dt="2019-12-29T03:33:38.087" v="33"/>
          <ac:spMkLst>
            <pc:docMk/>
            <pc:sldMk cId="1836735553" sldId="276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3:33:38.087" v="33"/>
          <ac:spMkLst>
            <pc:docMk/>
            <pc:sldMk cId="1836735553" sldId="276"/>
            <ac:spMk id="32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0F6781-262E-4A51-A491-DF73C54388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52014"/>
            <a:ext cx="10905066" cy="155397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5EDB2B-74E1-44CE-BBC7-0A0D4251F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737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E6C52A-0482-47EC-B8E0-C569A0C0C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532644-D0C9-4068-9967-8D3B8542CA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8716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E6A5C7-1CD5-428E-A8C3-1DB1EF587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5336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D363C5-27C7-46A3-9801-DF16C04FD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1747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5649E3-676B-4A74-A4A3-DF5E4A470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1072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1321B2-8D21-456F-B08D-E663D73E1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1426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6AA21FA-AB35-4488-AE22-E5EF6A4DC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45550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0C24B5-43F7-4AEA-8066-E29FC3E59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33743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2019-12-29T03:46:00Z</dcterms:created>
  <dcterms:modified xsi:type="dcterms:W3CDTF">2019-12-29T03:46:23Z</dcterms:modified>
</cp:coreProperties>
</file>