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1"/>
  </p:notesMasterIdLst>
  <p:handoutMasterIdLst>
    <p:handoutMasterId r:id="rId12"/>
  </p:handoutMasterIdLst>
  <p:sldIdLst>
    <p:sldId id="273" r:id="rId2"/>
    <p:sldId id="259" r:id="rId3"/>
    <p:sldId id="274" r:id="rId4"/>
    <p:sldId id="281" r:id="rId5"/>
    <p:sldId id="282" r:id="rId6"/>
    <p:sldId id="279" r:id="rId7"/>
    <p:sldId id="280" r:id="rId8"/>
    <p:sldId id="277" r:id="rId9"/>
    <p:sldId id="27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600"/>
    <a:srgbClr val="6C2400"/>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25F7A-E2B5-47EB-A3BE-1E2ACE53B8AC}" v="19" dt="2020-04-27T16:29:01.56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varScale="1">
        <p:scale>
          <a:sx n="66" d="100"/>
          <a:sy n="66" d="100"/>
        </p:scale>
        <p:origin x="918"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A1E25F7A-E2B5-47EB-A3BE-1E2ACE53B8AC}"/>
    <pc:docChg chg="custSel modSld">
      <pc:chgData name="Sarah Gothard" userId="0e53f415fda5f162" providerId="LiveId" clId="{A1E25F7A-E2B5-47EB-A3BE-1E2ACE53B8AC}" dt="2020-04-27T16:29:08.906" v="22" actId="1035"/>
      <pc:docMkLst>
        <pc:docMk/>
      </pc:docMkLst>
      <pc:sldChg chg="addSp delSp">
        <pc:chgData name="Sarah Gothard" userId="0e53f415fda5f162" providerId="LiveId" clId="{A1E25F7A-E2B5-47EB-A3BE-1E2ACE53B8AC}" dt="2020-04-27T16:28:22.850" v="3"/>
        <pc:sldMkLst>
          <pc:docMk/>
          <pc:sldMk cId="406854814" sldId="259"/>
        </pc:sldMkLst>
        <pc:spChg chg="del">
          <ac:chgData name="Sarah Gothard" userId="0e53f415fda5f162" providerId="LiveId" clId="{A1E25F7A-E2B5-47EB-A3BE-1E2ACE53B8AC}" dt="2020-04-27T16:28:22.622" v="2" actId="478"/>
          <ac:spMkLst>
            <pc:docMk/>
            <pc:sldMk cId="406854814" sldId="259"/>
            <ac:spMk id="4" creationId="{3392A2FA-7C66-4D03-AB34-0021BC4AD5F1}"/>
          </ac:spMkLst>
        </pc:spChg>
        <pc:spChg chg="add">
          <ac:chgData name="Sarah Gothard" userId="0e53f415fda5f162" providerId="LiveId" clId="{A1E25F7A-E2B5-47EB-A3BE-1E2ACE53B8AC}" dt="2020-04-27T16:28:22.850" v="3"/>
          <ac:spMkLst>
            <pc:docMk/>
            <pc:sldMk cId="406854814" sldId="259"/>
            <ac:spMk id="7" creationId="{6ADE0822-EFAF-4081-890A-BEEB515FDDAC}"/>
          </ac:spMkLst>
        </pc:spChg>
      </pc:sldChg>
      <pc:sldChg chg="addSp delSp">
        <pc:chgData name="Sarah Gothard" userId="0e53f415fda5f162" providerId="LiveId" clId="{A1E25F7A-E2B5-47EB-A3BE-1E2ACE53B8AC}" dt="2020-04-27T16:28:18.381" v="1"/>
        <pc:sldMkLst>
          <pc:docMk/>
          <pc:sldMk cId="4222139619" sldId="273"/>
        </pc:sldMkLst>
        <pc:spChg chg="del">
          <ac:chgData name="Sarah Gothard" userId="0e53f415fda5f162" providerId="LiveId" clId="{A1E25F7A-E2B5-47EB-A3BE-1E2ACE53B8AC}" dt="2020-04-27T16:28:18.012" v="0" actId="478"/>
          <ac:spMkLst>
            <pc:docMk/>
            <pc:sldMk cId="4222139619" sldId="273"/>
            <ac:spMk id="6" creationId="{FE44E25F-37D4-474C-BCB5-C5332BB7A09B}"/>
          </ac:spMkLst>
        </pc:spChg>
        <pc:spChg chg="add">
          <ac:chgData name="Sarah Gothard" userId="0e53f415fda5f162" providerId="LiveId" clId="{A1E25F7A-E2B5-47EB-A3BE-1E2ACE53B8AC}" dt="2020-04-27T16:28:18.381" v="1"/>
          <ac:spMkLst>
            <pc:docMk/>
            <pc:sldMk cId="4222139619" sldId="273"/>
            <ac:spMk id="7" creationId="{0ECF95F1-9245-4EC1-B979-2E50F026B9D5}"/>
          </ac:spMkLst>
        </pc:spChg>
      </pc:sldChg>
      <pc:sldChg chg="addSp delSp">
        <pc:chgData name="Sarah Gothard" userId="0e53f415fda5f162" providerId="LiveId" clId="{A1E25F7A-E2B5-47EB-A3BE-1E2ACE53B8AC}" dt="2020-04-27T16:28:27.008" v="5"/>
        <pc:sldMkLst>
          <pc:docMk/>
          <pc:sldMk cId="1922964039" sldId="274"/>
        </pc:sldMkLst>
        <pc:spChg chg="del">
          <ac:chgData name="Sarah Gothard" userId="0e53f415fda5f162" providerId="LiveId" clId="{A1E25F7A-E2B5-47EB-A3BE-1E2ACE53B8AC}" dt="2020-04-27T16:28:26.767" v="4" actId="478"/>
          <ac:spMkLst>
            <pc:docMk/>
            <pc:sldMk cId="1922964039" sldId="274"/>
            <ac:spMk id="4" creationId="{3392A2FA-7C66-4D03-AB34-0021BC4AD5F1}"/>
          </ac:spMkLst>
        </pc:spChg>
        <pc:spChg chg="add">
          <ac:chgData name="Sarah Gothard" userId="0e53f415fda5f162" providerId="LiveId" clId="{A1E25F7A-E2B5-47EB-A3BE-1E2ACE53B8AC}" dt="2020-04-27T16:28:27.008" v="5"/>
          <ac:spMkLst>
            <pc:docMk/>
            <pc:sldMk cId="1922964039" sldId="274"/>
            <ac:spMk id="6" creationId="{CCC2BBF7-939D-420D-81C4-9E3F82FE3B18}"/>
          </ac:spMkLst>
        </pc:spChg>
      </pc:sldChg>
      <pc:sldChg chg="addSp delSp">
        <pc:chgData name="Sarah Gothard" userId="0e53f415fda5f162" providerId="LiveId" clId="{A1E25F7A-E2B5-47EB-A3BE-1E2ACE53B8AC}" dt="2020-04-27T16:28:55.943" v="18"/>
        <pc:sldMkLst>
          <pc:docMk/>
          <pc:sldMk cId="2611693584" sldId="277"/>
        </pc:sldMkLst>
        <pc:spChg chg="del">
          <ac:chgData name="Sarah Gothard" userId="0e53f415fda5f162" providerId="LiveId" clId="{A1E25F7A-E2B5-47EB-A3BE-1E2ACE53B8AC}" dt="2020-04-27T16:28:55.673" v="17" actId="478"/>
          <ac:spMkLst>
            <pc:docMk/>
            <pc:sldMk cId="2611693584" sldId="277"/>
            <ac:spMk id="4" creationId="{3392A2FA-7C66-4D03-AB34-0021BC4AD5F1}"/>
          </ac:spMkLst>
        </pc:spChg>
        <pc:spChg chg="add">
          <ac:chgData name="Sarah Gothard" userId="0e53f415fda5f162" providerId="LiveId" clId="{A1E25F7A-E2B5-47EB-A3BE-1E2ACE53B8AC}" dt="2020-04-27T16:28:55.943" v="18"/>
          <ac:spMkLst>
            <pc:docMk/>
            <pc:sldMk cId="2611693584" sldId="277"/>
            <ac:spMk id="6" creationId="{62B2FACF-1FEE-4757-BF4D-7685F326749E}"/>
          </ac:spMkLst>
        </pc:spChg>
      </pc:sldChg>
      <pc:sldChg chg="addSp delSp modSp">
        <pc:chgData name="Sarah Gothard" userId="0e53f415fda5f162" providerId="LiveId" clId="{A1E25F7A-E2B5-47EB-A3BE-1E2ACE53B8AC}" dt="2020-04-27T16:29:01.564" v="21"/>
        <pc:sldMkLst>
          <pc:docMk/>
          <pc:sldMk cId="254631638" sldId="278"/>
        </pc:sldMkLst>
        <pc:spChg chg="del mod">
          <ac:chgData name="Sarah Gothard" userId="0e53f415fda5f162" providerId="LiveId" clId="{A1E25F7A-E2B5-47EB-A3BE-1E2ACE53B8AC}" dt="2020-04-27T16:29:01.177" v="20" actId="478"/>
          <ac:spMkLst>
            <pc:docMk/>
            <pc:sldMk cId="254631638" sldId="278"/>
            <ac:spMk id="4" creationId="{3392A2FA-7C66-4D03-AB34-0021BC4AD5F1}"/>
          </ac:spMkLst>
        </pc:spChg>
        <pc:spChg chg="add">
          <ac:chgData name="Sarah Gothard" userId="0e53f415fda5f162" providerId="LiveId" clId="{A1E25F7A-E2B5-47EB-A3BE-1E2ACE53B8AC}" dt="2020-04-27T16:29:01.564" v="21"/>
          <ac:spMkLst>
            <pc:docMk/>
            <pc:sldMk cId="254631638" sldId="278"/>
            <ac:spMk id="6" creationId="{95E92FA1-0164-4363-B961-5D711D829846}"/>
          </ac:spMkLst>
        </pc:spChg>
      </pc:sldChg>
      <pc:sldChg chg="addSp delSp">
        <pc:chgData name="Sarah Gothard" userId="0e53f415fda5f162" providerId="LiveId" clId="{A1E25F7A-E2B5-47EB-A3BE-1E2ACE53B8AC}" dt="2020-04-27T16:28:42.274" v="14"/>
        <pc:sldMkLst>
          <pc:docMk/>
          <pc:sldMk cId="3046116485" sldId="279"/>
        </pc:sldMkLst>
        <pc:spChg chg="del">
          <ac:chgData name="Sarah Gothard" userId="0e53f415fda5f162" providerId="LiveId" clId="{A1E25F7A-E2B5-47EB-A3BE-1E2ACE53B8AC}" dt="2020-04-27T16:28:42.016" v="13" actId="478"/>
          <ac:spMkLst>
            <pc:docMk/>
            <pc:sldMk cId="3046116485" sldId="279"/>
            <ac:spMk id="4" creationId="{3392A2FA-7C66-4D03-AB34-0021BC4AD5F1}"/>
          </ac:spMkLst>
        </pc:spChg>
        <pc:spChg chg="add">
          <ac:chgData name="Sarah Gothard" userId="0e53f415fda5f162" providerId="LiveId" clId="{A1E25F7A-E2B5-47EB-A3BE-1E2ACE53B8AC}" dt="2020-04-27T16:28:42.274" v="14"/>
          <ac:spMkLst>
            <pc:docMk/>
            <pc:sldMk cId="3046116485" sldId="279"/>
            <ac:spMk id="6" creationId="{9E6577DC-B626-4099-BCF0-2ACA5CE791BD}"/>
          </ac:spMkLst>
        </pc:spChg>
      </pc:sldChg>
      <pc:sldChg chg="addSp delSp">
        <pc:chgData name="Sarah Gothard" userId="0e53f415fda5f162" providerId="LiveId" clId="{A1E25F7A-E2B5-47EB-A3BE-1E2ACE53B8AC}" dt="2020-04-27T16:28:47.670" v="16"/>
        <pc:sldMkLst>
          <pc:docMk/>
          <pc:sldMk cId="2203729696" sldId="280"/>
        </pc:sldMkLst>
        <pc:spChg chg="del">
          <ac:chgData name="Sarah Gothard" userId="0e53f415fda5f162" providerId="LiveId" clId="{A1E25F7A-E2B5-47EB-A3BE-1E2ACE53B8AC}" dt="2020-04-27T16:28:47.398" v="15" actId="478"/>
          <ac:spMkLst>
            <pc:docMk/>
            <pc:sldMk cId="2203729696" sldId="280"/>
            <ac:spMk id="4" creationId="{3392A2FA-7C66-4D03-AB34-0021BC4AD5F1}"/>
          </ac:spMkLst>
        </pc:spChg>
        <pc:spChg chg="add">
          <ac:chgData name="Sarah Gothard" userId="0e53f415fda5f162" providerId="LiveId" clId="{A1E25F7A-E2B5-47EB-A3BE-1E2ACE53B8AC}" dt="2020-04-27T16:28:47.670" v="16"/>
          <ac:spMkLst>
            <pc:docMk/>
            <pc:sldMk cId="2203729696" sldId="280"/>
            <ac:spMk id="6" creationId="{41C4FC61-A7B0-4ABF-A9F8-1D0692387261}"/>
          </ac:spMkLst>
        </pc:spChg>
      </pc:sldChg>
      <pc:sldChg chg="addSp delSp modSp">
        <pc:chgData name="Sarah Gothard" userId="0e53f415fda5f162" providerId="LiveId" clId="{A1E25F7A-E2B5-47EB-A3BE-1E2ACE53B8AC}" dt="2020-04-27T16:29:08.906" v="22" actId="1035"/>
        <pc:sldMkLst>
          <pc:docMk/>
          <pc:sldMk cId="94032112" sldId="281"/>
        </pc:sldMkLst>
        <pc:spChg chg="del">
          <ac:chgData name="Sarah Gothard" userId="0e53f415fda5f162" providerId="LiveId" clId="{A1E25F7A-E2B5-47EB-A3BE-1E2ACE53B8AC}" dt="2020-04-27T16:28:29.616" v="6" actId="478"/>
          <ac:spMkLst>
            <pc:docMk/>
            <pc:sldMk cId="94032112" sldId="281"/>
            <ac:spMk id="4" creationId="{3392A2FA-7C66-4D03-AB34-0021BC4AD5F1}"/>
          </ac:spMkLst>
        </pc:spChg>
        <pc:spChg chg="add">
          <ac:chgData name="Sarah Gothard" userId="0e53f415fda5f162" providerId="LiveId" clId="{A1E25F7A-E2B5-47EB-A3BE-1E2ACE53B8AC}" dt="2020-04-27T16:28:29.913" v="7"/>
          <ac:spMkLst>
            <pc:docMk/>
            <pc:sldMk cId="94032112" sldId="281"/>
            <ac:spMk id="6" creationId="{0186653A-149B-4517-B590-70AACF48D530}"/>
          </ac:spMkLst>
        </pc:spChg>
        <pc:picChg chg="mod">
          <ac:chgData name="Sarah Gothard" userId="0e53f415fda5f162" providerId="LiveId" clId="{A1E25F7A-E2B5-47EB-A3BE-1E2ACE53B8AC}" dt="2020-04-27T16:29:08.906" v="22" actId="1035"/>
          <ac:picMkLst>
            <pc:docMk/>
            <pc:sldMk cId="94032112" sldId="281"/>
            <ac:picMk id="5" creationId="{DF541DDB-25A3-4589-8547-20E66B112867}"/>
          </ac:picMkLst>
        </pc:picChg>
      </pc:sldChg>
      <pc:sldChg chg="addSp delSp">
        <pc:chgData name="Sarah Gothard" userId="0e53f415fda5f162" providerId="LiveId" clId="{A1E25F7A-E2B5-47EB-A3BE-1E2ACE53B8AC}" dt="2020-04-27T16:28:38.440" v="12"/>
        <pc:sldMkLst>
          <pc:docMk/>
          <pc:sldMk cId="621035764" sldId="282"/>
        </pc:sldMkLst>
        <pc:spChg chg="del">
          <ac:chgData name="Sarah Gothard" userId="0e53f415fda5f162" providerId="LiveId" clId="{A1E25F7A-E2B5-47EB-A3BE-1E2ACE53B8AC}" dt="2020-04-27T16:28:38.251" v="11" actId="478"/>
          <ac:spMkLst>
            <pc:docMk/>
            <pc:sldMk cId="621035764" sldId="282"/>
            <ac:spMk id="4" creationId="{3392A2FA-7C66-4D03-AB34-0021BC4AD5F1}"/>
          </ac:spMkLst>
        </pc:spChg>
        <pc:spChg chg="add">
          <ac:chgData name="Sarah Gothard" userId="0e53f415fda5f162" providerId="LiveId" clId="{A1E25F7A-E2B5-47EB-A3BE-1E2ACE53B8AC}" dt="2020-04-27T16:28:38.440" v="12"/>
          <ac:spMkLst>
            <pc:docMk/>
            <pc:sldMk cId="621035764" sldId="282"/>
            <ac:spMk id="6" creationId="{7A6678DB-1F10-4C0E-A5FF-3EFF9D99868C}"/>
          </ac:spMkLst>
        </pc:spChg>
      </pc:sldChg>
    </pc:docChg>
  </pc:docChgLst>
  <pc:docChgLst>
    <pc:chgData name="Sarah Gothard" userId="0e53f415fda5f162" providerId="LiveId" clId="{AB95D04C-88E9-497C-8065-B4BC9165E338}"/>
    <pc:docChg chg="custSel addSld delSld modSld">
      <pc:chgData name="Sarah Gothard" userId="0e53f415fda5f162" providerId="LiveId" clId="{AB95D04C-88E9-497C-8065-B4BC9165E338}" dt="2020-04-24T14:01:03.850" v="41" actId="1076"/>
      <pc:docMkLst>
        <pc:docMk/>
      </pc:docMkLst>
      <pc:sldChg chg="addSp delSp modSp">
        <pc:chgData name="Sarah Gothard" userId="0e53f415fda5f162" providerId="LiveId" clId="{AB95D04C-88E9-497C-8065-B4BC9165E338}" dt="2020-04-24T01:09:32.203" v="28" actId="1076"/>
        <pc:sldMkLst>
          <pc:docMk/>
          <pc:sldMk cId="406854814" sldId="259"/>
        </pc:sldMkLst>
        <pc:picChg chg="del">
          <ac:chgData name="Sarah Gothard" userId="0e53f415fda5f162" providerId="LiveId" clId="{AB95D04C-88E9-497C-8065-B4BC9165E338}" dt="2020-04-24T01:06:05.748" v="4" actId="478"/>
          <ac:picMkLst>
            <pc:docMk/>
            <pc:sldMk cId="406854814" sldId="259"/>
            <ac:picMk id="5" creationId="{48A6E1E7-3DCB-453D-B76E-1037396CE20E}"/>
          </ac:picMkLst>
        </pc:picChg>
        <pc:picChg chg="add mod">
          <ac:chgData name="Sarah Gothard" userId="0e53f415fda5f162" providerId="LiveId" clId="{AB95D04C-88E9-497C-8065-B4BC9165E338}" dt="2020-04-24T01:09:32.203" v="28" actId="1076"/>
          <ac:picMkLst>
            <pc:docMk/>
            <pc:sldMk cId="406854814" sldId="259"/>
            <ac:picMk id="6" creationId="{17730E12-E79A-4A91-A611-2E10DC853812}"/>
          </ac:picMkLst>
        </pc:picChg>
      </pc:sldChg>
      <pc:sldChg chg="addSp delSp modSp">
        <pc:chgData name="Sarah Gothard" userId="0e53f415fda5f162" providerId="LiveId" clId="{AB95D04C-88E9-497C-8065-B4BC9165E338}" dt="2020-04-24T01:06:03.877" v="3" actId="1076"/>
        <pc:sldMkLst>
          <pc:docMk/>
          <pc:sldMk cId="4222139619" sldId="273"/>
        </pc:sldMkLst>
        <pc:picChg chg="del">
          <ac:chgData name="Sarah Gothard" userId="0e53f415fda5f162" providerId="LiveId" clId="{AB95D04C-88E9-497C-8065-B4BC9165E338}" dt="2020-04-24T01:05:58.284" v="0" actId="478"/>
          <ac:picMkLst>
            <pc:docMk/>
            <pc:sldMk cId="4222139619" sldId="273"/>
            <ac:picMk id="2" creationId="{8059B75D-4303-4443-BFC7-001441BC0BA7}"/>
          </ac:picMkLst>
        </pc:picChg>
        <pc:picChg chg="add mod">
          <ac:chgData name="Sarah Gothard" userId="0e53f415fda5f162" providerId="LiveId" clId="{AB95D04C-88E9-497C-8065-B4BC9165E338}" dt="2020-04-24T01:06:03.877" v="3" actId="1076"/>
          <ac:picMkLst>
            <pc:docMk/>
            <pc:sldMk cId="4222139619" sldId="273"/>
            <ac:picMk id="3" creationId="{43A47110-7F55-48EF-BE1A-B186385F1E6D}"/>
          </ac:picMkLst>
        </pc:picChg>
      </pc:sldChg>
      <pc:sldChg chg="addSp delSp modSp">
        <pc:chgData name="Sarah Gothard" userId="0e53f415fda5f162" providerId="LiveId" clId="{AB95D04C-88E9-497C-8065-B4BC9165E338}" dt="2020-04-24T01:06:50.335" v="17" actId="1076"/>
        <pc:sldMkLst>
          <pc:docMk/>
          <pc:sldMk cId="1922964039" sldId="274"/>
        </pc:sldMkLst>
        <pc:picChg chg="add mod">
          <ac:chgData name="Sarah Gothard" userId="0e53f415fda5f162" providerId="LiveId" clId="{AB95D04C-88E9-497C-8065-B4BC9165E338}" dt="2020-04-24T01:06:50.335" v="17" actId="1076"/>
          <ac:picMkLst>
            <pc:docMk/>
            <pc:sldMk cId="1922964039" sldId="274"/>
            <ac:picMk id="5" creationId="{44B90AAB-0DCC-407D-B2E2-D547E1FF0495}"/>
          </ac:picMkLst>
        </pc:picChg>
        <pc:picChg chg="del">
          <ac:chgData name="Sarah Gothard" userId="0e53f415fda5f162" providerId="LiveId" clId="{AB95D04C-88E9-497C-8065-B4BC9165E338}" dt="2020-04-24T01:06:07.542" v="5" actId="478"/>
          <ac:picMkLst>
            <pc:docMk/>
            <pc:sldMk cId="1922964039" sldId="274"/>
            <ac:picMk id="6" creationId="{8F250BBD-CFD0-4553-B080-BF4FBC098EA9}"/>
          </ac:picMkLst>
        </pc:picChg>
      </pc:sldChg>
      <pc:sldChg chg="add del">
        <pc:chgData name="Sarah Gothard" userId="0e53f415fda5f162" providerId="LiveId" clId="{AB95D04C-88E9-497C-8065-B4BC9165E338}" dt="2020-04-24T01:07:51.843" v="23" actId="2696"/>
        <pc:sldMkLst>
          <pc:docMk/>
          <pc:sldMk cId="2000988480" sldId="275"/>
        </pc:sldMkLst>
      </pc:sldChg>
      <pc:sldChg chg="del">
        <pc:chgData name="Sarah Gothard" userId="0e53f415fda5f162" providerId="LiveId" clId="{AB95D04C-88E9-497C-8065-B4BC9165E338}" dt="2020-04-24T01:06:10.854" v="8" actId="2696"/>
        <pc:sldMkLst>
          <pc:docMk/>
          <pc:sldMk cId="2976321977" sldId="275"/>
        </pc:sldMkLst>
      </pc:sldChg>
      <pc:sldChg chg="del">
        <pc:chgData name="Sarah Gothard" userId="0e53f415fda5f162" providerId="LiveId" clId="{AB95D04C-88E9-497C-8065-B4BC9165E338}" dt="2020-04-24T01:06:10.871" v="10" actId="2696"/>
        <pc:sldMkLst>
          <pc:docMk/>
          <pc:sldMk cId="2982807701" sldId="276"/>
        </pc:sldMkLst>
      </pc:sldChg>
      <pc:sldChg chg="add del">
        <pc:chgData name="Sarah Gothard" userId="0e53f415fda5f162" providerId="LiveId" clId="{AB95D04C-88E9-497C-8065-B4BC9165E338}" dt="2020-04-24T01:07:51.827" v="22" actId="2696"/>
        <pc:sldMkLst>
          <pc:docMk/>
          <pc:sldMk cId="3289811549" sldId="276"/>
        </pc:sldMkLst>
      </pc:sldChg>
      <pc:sldChg chg="addSp modSp add">
        <pc:chgData name="Sarah Gothard" userId="0e53f415fda5f162" providerId="LiveId" clId="{AB95D04C-88E9-497C-8065-B4BC9165E338}" dt="2020-04-24T14:01:03.850" v="41" actId="1076"/>
        <pc:sldMkLst>
          <pc:docMk/>
          <pc:sldMk cId="2611693584" sldId="277"/>
        </pc:sldMkLst>
        <pc:picChg chg="add mod">
          <ac:chgData name="Sarah Gothard" userId="0e53f415fda5f162" providerId="LiveId" clId="{AB95D04C-88E9-497C-8065-B4BC9165E338}" dt="2020-04-24T14:01:03.850" v="41" actId="1076"/>
          <ac:picMkLst>
            <pc:docMk/>
            <pc:sldMk cId="2611693584" sldId="277"/>
            <ac:picMk id="5" creationId="{F9904476-5DA1-4D8C-80F6-5241B6D92CB2}"/>
          </ac:picMkLst>
        </pc:picChg>
      </pc:sldChg>
      <pc:sldChg chg="del">
        <pc:chgData name="Sarah Gothard" userId="0e53f415fda5f162" providerId="LiveId" clId="{AB95D04C-88E9-497C-8065-B4BC9165E338}" dt="2020-04-24T01:06:10.881" v="12" actId="2696"/>
        <pc:sldMkLst>
          <pc:docMk/>
          <pc:sldMk cId="2629994405" sldId="277"/>
        </pc:sldMkLst>
      </pc:sldChg>
      <pc:sldChg chg="add">
        <pc:chgData name="Sarah Gothard" userId="0e53f415fda5f162" providerId="LiveId" clId="{AB95D04C-88E9-497C-8065-B4BC9165E338}" dt="2020-04-24T01:06:56.829" v="19"/>
        <pc:sldMkLst>
          <pc:docMk/>
          <pc:sldMk cId="254631638" sldId="278"/>
        </pc:sldMkLst>
      </pc:sldChg>
      <pc:sldChg chg="del">
        <pc:chgData name="Sarah Gothard" userId="0e53f415fda5f162" providerId="LiveId" clId="{AB95D04C-88E9-497C-8065-B4BC9165E338}" dt="2020-04-24T01:06:10.831" v="6" actId="2696"/>
        <pc:sldMkLst>
          <pc:docMk/>
          <pc:sldMk cId="526823272" sldId="278"/>
        </pc:sldMkLst>
      </pc:sldChg>
      <pc:sldChg chg="del">
        <pc:chgData name="Sarah Gothard" userId="0e53f415fda5f162" providerId="LiveId" clId="{AB95D04C-88E9-497C-8065-B4BC9165E338}" dt="2020-04-24T01:06:10.863" v="9" actId="2696"/>
        <pc:sldMkLst>
          <pc:docMk/>
          <pc:sldMk cId="1690112810" sldId="279"/>
        </pc:sldMkLst>
      </pc:sldChg>
      <pc:sldChg chg="addSp modSp add">
        <pc:chgData name="Sarah Gothard" userId="0e53f415fda5f162" providerId="LiveId" clId="{AB95D04C-88E9-497C-8065-B4BC9165E338}" dt="2020-04-24T13:59:43.572" v="36" actId="1076"/>
        <pc:sldMkLst>
          <pc:docMk/>
          <pc:sldMk cId="3046116485" sldId="279"/>
        </pc:sldMkLst>
        <pc:picChg chg="add mod">
          <ac:chgData name="Sarah Gothard" userId="0e53f415fda5f162" providerId="LiveId" clId="{AB95D04C-88E9-497C-8065-B4BC9165E338}" dt="2020-04-24T13:59:43.572" v="36" actId="1076"/>
          <ac:picMkLst>
            <pc:docMk/>
            <pc:sldMk cId="3046116485" sldId="279"/>
            <ac:picMk id="5" creationId="{5D059ECA-12AC-49D2-9515-BEC16FBBBE7C}"/>
          </ac:picMkLst>
        </pc:picChg>
      </pc:sldChg>
      <pc:sldChg chg="del">
        <pc:chgData name="Sarah Gothard" userId="0e53f415fda5f162" providerId="LiveId" clId="{AB95D04C-88E9-497C-8065-B4BC9165E338}" dt="2020-04-24T01:06:10.848" v="7" actId="2696"/>
        <pc:sldMkLst>
          <pc:docMk/>
          <pc:sldMk cId="1764780567" sldId="280"/>
        </pc:sldMkLst>
      </pc:sldChg>
      <pc:sldChg chg="add">
        <pc:chgData name="Sarah Gothard" userId="0e53f415fda5f162" providerId="LiveId" clId="{AB95D04C-88E9-497C-8065-B4BC9165E338}" dt="2020-04-24T01:06:58.621" v="20"/>
        <pc:sldMkLst>
          <pc:docMk/>
          <pc:sldMk cId="2203729696" sldId="280"/>
        </pc:sldMkLst>
      </pc:sldChg>
      <pc:sldChg chg="addSp modSp add">
        <pc:chgData name="Sarah Gothard" userId="0e53f415fda5f162" providerId="LiveId" clId="{AB95D04C-88E9-497C-8065-B4BC9165E338}" dt="2020-04-24T13:35:25.021" v="31" actId="1076"/>
        <pc:sldMkLst>
          <pc:docMk/>
          <pc:sldMk cId="94032112" sldId="281"/>
        </pc:sldMkLst>
        <pc:picChg chg="add mod">
          <ac:chgData name="Sarah Gothard" userId="0e53f415fda5f162" providerId="LiveId" clId="{AB95D04C-88E9-497C-8065-B4BC9165E338}" dt="2020-04-24T13:35:25.021" v="31" actId="1076"/>
          <ac:picMkLst>
            <pc:docMk/>
            <pc:sldMk cId="94032112" sldId="281"/>
            <ac:picMk id="5" creationId="{DF541DDB-25A3-4589-8547-20E66B112867}"/>
          </ac:picMkLst>
        </pc:picChg>
      </pc:sldChg>
      <pc:sldChg chg="del">
        <pc:chgData name="Sarah Gothard" userId="0e53f415fda5f162" providerId="LiveId" clId="{AB95D04C-88E9-497C-8065-B4BC9165E338}" dt="2020-04-24T01:06:10.876" v="11" actId="2696"/>
        <pc:sldMkLst>
          <pc:docMk/>
          <pc:sldMk cId="3659000467" sldId="281"/>
        </pc:sldMkLst>
      </pc:sldChg>
      <pc:sldChg chg="add">
        <pc:chgData name="Sarah Gothard" userId="0e53f415fda5f162" providerId="LiveId" clId="{AB95D04C-88E9-497C-8065-B4BC9165E338}" dt="2020-04-24T01:07:00.195" v="21"/>
        <pc:sldMkLst>
          <pc:docMk/>
          <pc:sldMk cId="621035764" sldId="2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4/27/2020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4/27/2020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4/27/2020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4/27/2020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4/27/2020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4/27/2020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4/27/2020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1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4/27/2020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47274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3A47110-7F55-48EF-BE1A-B186385F1E6D}"/>
              </a:ext>
            </a:extLst>
          </p:cNvPr>
          <p:cNvPicPr>
            <a:picLocks noChangeAspect="1"/>
          </p:cNvPicPr>
          <p:nvPr/>
        </p:nvPicPr>
        <p:blipFill>
          <a:blip r:embed="rId3"/>
          <a:stretch>
            <a:fillRect/>
          </a:stretch>
        </p:blipFill>
        <p:spPr>
          <a:xfrm>
            <a:off x="696684" y="2693595"/>
            <a:ext cx="10798629" cy="1470808"/>
          </a:xfrm>
          <a:prstGeom prst="rect">
            <a:avLst/>
          </a:prstGeom>
        </p:spPr>
      </p:pic>
      <p:sp>
        <p:nvSpPr>
          <p:cNvPr id="7" name="Footer Placeholder 3">
            <a:extLst>
              <a:ext uri="{FF2B5EF4-FFF2-40B4-BE49-F238E27FC236}">
                <a16:creationId xmlns:a16="http://schemas.microsoft.com/office/drawing/2014/main" id="{0ECF95F1-9245-4EC1-B979-2E50F026B9D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22213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7730E12-E79A-4A91-A611-2E10DC853812}"/>
              </a:ext>
            </a:extLst>
          </p:cNvPr>
          <p:cNvPicPr>
            <a:picLocks noChangeAspect="1"/>
          </p:cNvPicPr>
          <p:nvPr/>
        </p:nvPicPr>
        <p:blipFill>
          <a:blip r:embed="rId3"/>
          <a:stretch>
            <a:fillRect/>
          </a:stretch>
        </p:blipFill>
        <p:spPr>
          <a:xfrm>
            <a:off x="858762" y="523941"/>
            <a:ext cx="10474474" cy="5810117"/>
          </a:xfrm>
          <a:prstGeom prst="rect">
            <a:avLst/>
          </a:prstGeom>
        </p:spPr>
      </p:pic>
      <p:sp>
        <p:nvSpPr>
          <p:cNvPr id="7" name="Footer Placeholder 3">
            <a:extLst>
              <a:ext uri="{FF2B5EF4-FFF2-40B4-BE49-F238E27FC236}">
                <a16:creationId xmlns:a16="http://schemas.microsoft.com/office/drawing/2014/main" id="{6ADE0822-EFAF-4081-890A-BEEB515FDDA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4B90AAB-0DCC-407D-B2E2-D547E1FF0495}"/>
              </a:ext>
            </a:extLst>
          </p:cNvPr>
          <p:cNvPicPr>
            <a:picLocks noChangeAspect="1"/>
          </p:cNvPicPr>
          <p:nvPr/>
        </p:nvPicPr>
        <p:blipFill>
          <a:blip r:embed="rId3"/>
          <a:stretch>
            <a:fillRect/>
          </a:stretch>
        </p:blipFill>
        <p:spPr>
          <a:xfrm>
            <a:off x="630369" y="1952675"/>
            <a:ext cx="10931260" cy="2923745"/>
          </a:xfrm>
          <a:prstGeom prst="rect">
            <a:avLst/>
          </a:prstGeom>
        </p:spPr>
      </p:pic>
      <p:sp>
        <p:nvSpPr>
          <p:cNvPr id="6" name="Footer Placeholder 3">
            <a:extLst>
              <a:ext uri="{FF2B5EF4-FFF2-40B4-BE49-F238E27FC236}">
                <a16:creationId xmlns:a16="http://schemas.microsoft.com/office/drawing/2014/main" id="{CCC2BBF7-939D-420D-81C4-9E3F82FE3B1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92296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541DDB-25A3-4589-8547-20E66B112867}"/>
              </a:ext>
            </a:extLst>
          </p:cNvPr>
          <p:cNvPicPr>
            <a:picLocks noChangeAspect="1"/>
          </p:cNvPicPr>
          <p:nvPr/>
        </p:nvPicPr>
        <p:blipFill>
          <a:blip r:embed="rId3"/>
          <a:stretch>
            <a:fillRect/>
          </a:stretch>
        </p:blipFill>
        <p:spPr>
          <a:xfrm>
            <a:off x="761999" y="450907"/>
            <a:ext cx="10668000" cy="5932523"/>
          </a:xfrm>
          <a:prstGeom prst="rect">
            <a:avLst/>
          </a:prstGeom>
        </p:spPr>
      </p:pic>
      <p:sp>
        <p:nvSpPr>
          <p:cNvPr id="6" name="Footer Placeholder 3">
            <a:extLst>
              <a:ext uri="{FF2B5EF4-FFF2-40B4-BE49-F238E27FC236}">
                <a16:creationId xmlns:a16="http://schemas.microsoft.com/office/drawing/2014/main" id="{0186653A-149B-4517-B590-70AACF48D53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9403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4B90AAB-0DCC-407D-B2E2-D547E1FF0495}"/>
              </a:ext>
            </a:extLst>
          </p:cNvPr>
          <p:cNvPicPr>
            <a:picLocks noChangeAspect="1"/>
          </p:cNvPicPr>
          <p:nvPr/>
        </p:nvPicPr>
        <p:blipFill>
          <a:blip r:embed="rId3"/>
          <a:stretch>
            <a:fillRect/>
          </a:stretch>
        </p:blipFill>
        <p:spPr>
          <a:xfrm>
            <a:off x="630369" y="1952675"/>
            <a:ext cx="10931260" cy="2923745"/>
          </a:xfrm>
          <a:prstGeom prst="rect">
            <a:avLst/>
          </a:prstGeom>
        </p:spPr>
      </p:pic>
      <p:sp>
        <p:nvSpPr>
          <p:cNvPr id="6" name="Footer Placeholder 3">
            <a:extLst>
              <a:ext uri="{FF2B5EF4-FFF2-40B4-BE49-F238E27FC236}">
                <a16:creationId xmlns:a16="http://schemas.microsoft.com/office/drawing/2014/main" id="{7A6678DB-1F10-4C0E-A5FF-3EFF9D99868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62103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D059ECA-12AC-49D2-9515-BEC16FBBBE7C}"/>
              </a:ext>
            </a:extLst>
          </p:cNvPr>
          <p:cNvPicPr>
            <a:picLocks noChangeAspect="1"/>
          </p:cNvPicPr>
          <p:nvPr/>
        </p:nvPicPr>
        <p:blipFill>
          <a:blip r:embed="rId3"/>
          <a:stretch>
            <a:fillRect/>
          </a:stretch>
        </p:blipFill>
        <p:spPr>
          <a:xfrm>
            <a:off x="947055" y="543847"/>
            <a:ext cx="10297887" cy="5770305"/>
          </a:xfrm>
          <a:prstGeom prst="rect">
            <a:avLst/>
          </a:prstGeom>
        </p:spPr>
      </p:pic>
      <p:sp>
        <p:nvSpPr>
          <p:cNvPr id="6" name="Footer Placeholder 3">
            <a:extLst>
              <a:ext uri="{FF2B5EF4-FFF2-40B4-BE49-F238E27FC236}">
                <a16:creationId xmlns:a16="http://schemas.microsoft.com/office/drawing/2014/main" id="{9E6577DC-B626-4099-BCF0-2ACA5CE791B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304611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4B90AAB-0DCC-407D-B2E2-D547E1FF0495}"/>
              </a:ext>
            </a:extLst>
          </p:cNvPr>
          <p:cNvPicPr>
            <a:picLocks noChangeAspect="1"/>
          </p:cNvPicPr>
          <p:nvPr/>
        </p:nvPicPr>
        <p:blipFill>
          <a:blip r:embed="rId3"/>
          <a:stretch>
            <a:fillRect/>
          </a:stretch>
        </p:blipFill>
        <p:spPr>
          <a:xfrm>
            <a:off x="630369" y="1952675"/>
            <a:ext cx="10931260" cy="2923745"/>
          </a:xfrm>
          <a:prstGeom prst="rect">
            <a:avLst/>
          </a:prstGeom>
        </p:spPr>
      </p:pic>
      <p:sp>
        <p:nvSpPr>
          <p:cNvPr id="6" name="Footer Placeholder 3">
            <a:extLst>
              <a:ext uri="{FF2B5EF4-FFF2-40B4-BE49-F238E27FC236}">
                <a16:creationId xmlns:a16="http://schemas.microsoft.com/office/drawing/2014/main" id="{41C4FC61-A7B0-4ABF-A9F8-1D069238726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20372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9904476-5DA1-4D8C-80F6-5241B6D92CB2}"/>
              </a:ext>
            </a:extLst>
          </p:cNvPr>
          <p:cNvPicPr>
            <a:picLocks noChangeAspect="1"/>
          </p:cNvPicPr>
          <p:nvPr/>
        </p:nvPicPr>
        <p:blipFill>
          <a:blip r:embed="rId3"/>
          <a:stretch>
            <a:fillRect/>
          </a:stretch>
        </p:blipFill>
        <p:spPr>
          <a:xfrm>
            <a:off x="916720" y="534327"/>
            <a:ext cx="10358558" cy="5760441"/>
          </a:xfrm>
          <a:prstGeom prst="rect">
            <a:avLst/>
          </a:prstGeom>
        </p:spPr>
      </p:pic>
      <p:sp>
        <p:nvSpPr>
          <p:cNvPr id="6" name="Footer Placeholder 3">
            <a:extLst>
              <a:ext uri="{FF2B5EF4-FFF2-40B4-BE49-F238E27FC236}">
                <a16:creationId xmlns:a16="http://schemas.microsoft.com/office/drawing/2014/main" id="{62B2FACF-1FEE-4757-BF4D-7685F326749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611693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4B90AAB-0DCC-407D-B2E2-D547E1FF0495}"/>
              </a:ext>
            </a:extLst>
          </p:cNvPr>
          <p:cNvPicPr>
            <a:picLocks noChangeAspect="1"/>
          </p:cNvPicPr>
          <p:nvPr/>
        </p:nvPicPr>
        <p:blipFill>
          <a:blip r:embed="rId3"/>
          <a:stretch>
            <a:fillRect/>
          </a:stretch>
        </p:blipFill>
        <p:spPr>
          <a:xfrm>
            <a:off x="630369" y="1952675"/>
            <a:ext cx="10931260" cy="2923745"/>
          </a:xfrm>
          <a:prstGeom prst="rect">
            <a:avLst/>
          </a:prstGeom>
        </p:spPr>
      </p:pic>
      <p:sp>
        <p:nvSpPr>
          <p:cNvPr id="6" name="Footer Placeholder 3">
            <a:extLst>
              <a:ext uri="{FF2B5EF4-FFF2-40B4-BE49-F238E27FC236}">
                <a16:creationId xmlns:a16="http://schemas.microsoft.com/office/drawing/2014/main" id="{95E92FA1-0164-4363-B961-5D711D82984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54631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TotalTime>
  <Words>61</Words>
  <Application>Microsoft Office PowerPoint</Application>
  <PresentationFormat>Widescreen</PresentationFormat>
  <Paragraphs>11</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2020-04-27T16:29:09Z</dcterms:modified>
</cp:coreProperties>
</file>