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1" r:id="rId3"/>
    <p:sldId id="262" r:id="rId4"/>
    <p:sldId id="263" r:id="rId5"/>
    <p:sldId id="264" r:id="rId6"/>
    <p:sldId id="265" r:id="rId7"/>
    <p:sldId id="266" r:id="rId8"/>
    <p:sldId id="267"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2" autoAdjust="0"/>
    <p:restoredTop sz="94660"/>
  </p:normalViewPr>
  <p:slideViewPr>
    <p:cSldViewPr snapToGrid="0">
      <p:cViewPr varScale="1">
        <p:scale>
          <a:sx n="70" d="100"/>
          <a:sy n="70" d="100"/>
        </p:scale>
        <p:origin x="56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11/9/2023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11/9/2023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11/9/2023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11/9/2023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11/9/2023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11/9/2023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11/9/2023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11/9/2023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11/9/2023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11/9/2023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11/9/2023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11/9/2023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11/9/2023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 name="Rectangle 14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FB1E204-B15A-71BA-048B-60D61FFA80EC}"/>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 name="Rectangle 81">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black background with a black square&#10;&#10;Description automatically generated with medium confidence">
            <a:extLst>
              <a:ext uri="{FF2B5EF4-FFF2-40B4-BE49-F238E27FC236}">
                <a16:creationId xmlns:a16="http://schemas.microsoft.com/office/drawing/2014/main" id="{CB5A80FD-3062-E2BC-0D0D-D12EE9B16754}"/>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E3FCB260-A1F0-FD49-5270-893A1F59F745}"/>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282E90F6-1DB7-7E6B-380D-BD2B93063AD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11347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A7CF8991-D3BF-4BF6-D411-1AE6B01C355D}"/>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B681B022-A606-7792-839D-287446BF363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595453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E4E5589D-FB9E-3DF6-41C5-EFC5CFE8D298}"/>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87027E06-9B26-690D-4E1E-0D316AC985A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059544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2F253B06-2728-774B-54D0-01ED02DC977A}"/>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439012A0-CD00-85A3-999A-70FBD846C96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517940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476FB9C9-5981-F443-E78C-987265372010}"/>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9382CBDD-4AA4-6D7A-4CC3-789F1DE3A7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148920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4B3544E2-6EBA-6CFE-5692-C84FC90264B7}"/>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A76FE359-1D1A-532C-1A00-16625753C04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78057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593467EA-4051-A1CA-D0FF-0FEE8052156D}"/>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8C2E8411-1F45-BCBA-7681-0D12392494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787558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20</cp:revision>
  <dcterms:created xsi:type="dcterms:W3CDTF">2020-12-27T20:40:58Z</dcterms:created>
  <dcterms:modified xsi:type="dcterms:W3CDTF">2023-11-09T20:21:22Z</dcterms:modified>
</cp:coreProperties>
</file>