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1" r:id="rId3"/>
    <p:sldId id="272" r:id="rId4"/>
    <p:sldId id="273" r:id="rId5"/>
    <p:sldId id="274" r:id="rId6"/>
    <p:sldId id="275" r:id="rId7"/>
    <p:sldId id="276" r:id="rId8"/>
    <p:sldId id="277" r:id="rId9"/>
    <p:sldId id="27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5/24/2024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003D26C3-0056-44E2-8219-D1B32144CCEA}" type="datetime1">
              <a:rPr lang="en-US" smtClean="0"/>
              <a:t>5/24/2024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6E68F3C9-02D4-478B-B17F-F86EEABDE911}" type="datetime1">
              <a:rPr lang="en-US" smtClean="0"/>
              <a:t>5/24/2024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5CC13860-AB6B-410B-B065-F8DE4EA1A653}" type="datetime1">
              <a:rPr lang="en-US" smtClean="0"/>
              <a:t>5/24/2024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BFDDCF0-1F9F-41AF-AD36-682B5443BDA4}" type="datetime1">
              <a:rPr lang="en-US" smtClean="0"/>
              <a:t>5/24/2024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D17DE84D-E8BB-4645-8CF4-56EA73755294}" type="datetime1">
              <a:rPr lang="en-US" smtClean="0"/>
              <a:t>5/24/2024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0163DDF0-0E36-4D3D-8456-5AF76D29C992}" type="datetime1">
              <a:rPr lang="en-US" smtClean="0"/>
              <a:t>5/24/2024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21168BA0-145C-41C1-B8BB-83B20B0DFA22}" type="datetime1">
              <a:rPr lang="en-US" smtClean="0"/>
              <a:t>5/24/2024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0A8D2F38-7F4D-45E6-A24D-5C639393B9C5}" type="datetime1">
              <a:rPr lang="en-US" smtClean="0"/>
              <a:t>5/24/2024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A3E9E07D-6F7E-4FD3-B69F-61B621A8F01F}" type="datetime1">
              <a:rPr lang="en-US" smtClean="0"/>
              <a:t>5/24/2024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0A9EAC0D-C6A1-4007-A65B-431772682FC2}" type="datetime1">
              <a:rPr lang="en-US" smtClean="0"/>
              <a:t>5/24/2024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B06B4B4-0616-4997-8570-975853377606}" type="datetime1">
              <a:rPr lang="en-US" smtClean="0"/>
              <a:t>5/24/2024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B5DEA-8964-4A53-B50E-422EDD580673}" type="datetime1">
              <a:rPr lang="en-US" smtClean="0"/>
              <a:t>5/24/2024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 name="Rectangle 10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B8B451C-F204-D775-1A65-9C96345B9BD8}"/>
              </a:ext>
            </a:extLst>
          </p:cNvPr>
          <p:cNvPicPr>
            <a:picLocks noChangeAspect="1"/>
          </p:cNvPicPr>
          <p:nvPr/>
        </p:nvPicPr>
        <p:blipFill>
          <a:blip r:embed="rId3"/>
          <a:stretch>
            <a:fillRect/>
          </a:stretch>
        </p:blipFill>
        <p:spPr>
          <a:xfrm>
            <a:off x="643467" y="2270337"/>
            <a:ext cx="10905066" cy="2317326"/>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9" name="Picture 8">
            <a:extLst>
              <a:ext uri="{FF2B5EF4-FFF2-40B4-BE49-F238E27FC236}">
                <a16:creationId xmlns:a16="http://schemas.microsoft.com/office/drawing/2014/main" id="{29E667CC-41D7-E36D-2D65-74AA5E97FD42}"/>
              </a:ext>
            </a:extLst>
          </p:cNvPr>
          <p:cNvPicPr>
            <a:picLocks noChangeAspect="1"/>
          </p:cNvPicPr>
          <p:nvPr/>
        </p:nvPicPr>
        <p:blipFill>
          <a:blip r:embed="rId2"/>
          <a:stretch>
            <a:fillRect/>
          </a:stretch>
        </p:blipFill>
        <p:spPr>
          <a:xfrm>
            <a:off x="0" y="1773296"/>
            <a:ext cx="12192000" cy="3311407"/>
          </a:xfrm>
          <a:prstGeom prst="rect">
            <a:avLst/>
          </a:prstGeom>
        </p:spPr>
      </p:pic>
    </p:spTree>
    <p:extLst>
      <p:ext uri="{BB962C8B-B14F-4D97-AF65-F5344CB8AC3E}">
        <p14:creationId xmlns:p14="http://schemas.microsoft.com/office/powerpoint/2010/main" val="339217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8C5EA309-B179-44AC-5B33-4ECCEB05B406}"/>
              </a:ext>
            </a:extLst>
          </p:cNvPr>
          <p:cNvPicPr>
            <a:picLocks noChangeAspect="1"/>
          </p:cNvPicPr>
          <p:nvPr/>
        </p:nvPicPr>
        <p:blipFill>
          <a:blip r:embed="rId2"/>
          <a:stretch>
            <a:fillRect/>
          </a:stretch>
        </p:blipFill>
        <p:spPr>
          <a:xfrm>
            <a:off x="0" y="260943"/>
            <a:ext cx="12192000" cy="6336113"/>
          </a:xfrm>
          <a:prstGeom prst="rect">
            <a:avLst/>
          </a:prstGeom>
        </p:spPr>
      </p:pic>
    </p:spTree>
    <p:extLst>
      <p:ext uri="{BB962C8B-B14F-4D97-AF65-F5344CB8AC3E}">
        <p14:creationId xmlns:p14="http://schemas.microsoft.com/office/powerpoint/2010/main" val="1544028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4FDD86AB-FC8A-9286-5BE5-0FEFA11AC189}"/>
              </a:ext>
            </a:extLst>
          </p:cNvPr>
          <p:cNvPicPr>
            <a:picLocks noChangeAspect="1"/>
          </p:cNvPicPr>
          <p:nvPr/>
        </p:nvPicPr>
        <p:blipFill>
          <a:blip r:embed="rId2"/>
          <a:stretch>
            <a:fillRect/>
          </a:stretch>
        </p:blipFill>
        <p:spPr>
          <a:xfrm>
            <a:off x="0" y="1794799"/>
            <a:ext cx="12192000" cy="3268402"/>
          </a:xfrm>
          <a:prstGeom prst="rect">
            <a:avLst/>
          </a:prstGeom>
        </p:spPr>
      </p:pic>
    </p:spTree>
    <p:extLst>
      <p:ext uri="{BB962C8B-B14F-4D97-AF65-F5344CB8AC3E}">
        <p14:creationId xmlns:p14="http://schemas.microsoft.com/office/powerpoint/2010/main" val="1178229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8A600917-4856-CD80-E729-797F6F8F8EE5}"/>
              </a:ext>
            </a:extLst>
          </p:cNvPr>
          <p:cNvPicPr>
            <a:picLocks noChangeAspect="1"/>
          </p:cNvPicPr>
          <p:nvPr/>
        </p:nvPicPr>
        <p:blipFill>
          <a:blip r:embed="rId2"/>
          <a:stretch>
            <a:fillRect/>
          </a:stretch>
        </p:blipFill>
        <p:spPr>
          <a:xfrm>
            <a:off x="0" y="246608"/>
            <a:ext cx="12192000" cy="6364784"/>
          </a:xfrm>
          <a:prstGeom prst="rect">
            <a:avLst/>
          </a:prstGeom>
        </p:spPr>
      </p:pic>
    </p:spTree>
    <p:extLst>
      <p:ext uri="{BB962C8B-B14F-4D97-AF65-F5344CB8AC3E}">
        <p14:creationId xmlns:p14="http://schemas.microsoft.com/office/powerpoint/2010/main" val="1753658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139AB512-3972-542F-65AC-C44E30E607FB}"/>
              </a:ext>
            </a:extLst>
          </p:cNvPr>
          <p:cNvPicPr>
            <a:picLocks noChangeAspect="1"/>
          </p:cNvPicPr>
          <p:nvPr/>
        </p:nvPicPr>
        <p:blipFill>
          <a:blip r:embed="rId2"/>
          <a:stretch>
            <a:fillRect/>
          </a:stretch>
        </p:blipFill>
        <p:spPr>
          <a:xfrm>
            <a:off x="0" y="1834220"/>
            <a:ext cx="12192000" cy="3189559"/>
          </a:xfrm>
          <a:prstGeom prst="rect">
            <a:avLst/>
          </a:prstGeom>
        </p:spPr>
      </p:pic>
    </p:spTree>
    <p:extLst>
      <p:ext uri="{BB962C8B-B14F-4D97-AF65-F5344CB8AC3E}">
        <p14:creationId xmlns:p14="http://schemas.microsoft.com/office/powerpoint/2010/main" val="1532612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EBE879B6-107D-BBBB-2535-2C06EE0B95D8}"/>
              </a:ext>
            </a:extLst>
          </p:cNvPr>
          <p:cNvPicPr>
            <a:picLocks noChangeAspect="1"/>
          </p:cNvPicPr>
          <p:nvPr/>
        </p:nvPicPr>
        <p:blipFill>
          <a:blip r:embed="rId2"/>
          <a:stretch>
            <a:fillRect/>
          </a:stretch>
        </p:blipFill>
        <p:spPr>
          <a:xfrm>
            <a:off x="0" y="257359"/>
            <a:ext cx="12192000" cy="6343281"/>
          </a:xfrm>
          <a:prstGeom prst="rect">
            <a:avLst/>
          </a:prstGeom>
        </p:spPr>
      </p:pic>
    </p:spTree>
    <p:extLst>
      <p:ext uri="{BB962C8B-B14F-4D97-AF65-F5344CB8AC3E}">
        <p14:creationId xmlns:p14="http://schemas.microsoft.com/office/powerpoint/2010/main" val="1725755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5" name="Picture 4">
            <a:extLst>
              <a:ext uri="{FF2B5EF4-FFF2-40B4-BE49-F238E27FC236}">
                <a16:creationId xmlns:a16="http://schemas.microsoft.com/office/drawing/2014/main" id="{350B62DF-CED9-13D0-94AB-13567940E504}"/>
              </a:ext>
            </a:extLst>
          </p:cNvPr>
          <p:cNvPicPr>
            <a:picLocks noChangeAspect="1"/>
          </p:cNvPicPr>
          <p:nvPr/>
        </p:nvPicPr>
        <p:blipFill>
          <a:blip r:embed="rId2"/>
          <a:stretch>
            <a:fillRect/>
          </a:stretch>
        </p:blipFill>
        <p:spPr>
          <a:xfrm>
            <a:off x="0" y="1816301"/>
            <a:ext cx="12192000" cy="3225397"/>
          </a:xfrm>
          <a:prstGeom prst="rect">
            <a:avLst/>
          </a:prstGeom>
        </p:spPr>
      </p:pic>
    </p:spTree>
    <p:extLst>
      <p:ext uri="{BB962C8B-B14F-4D97-AF65-F5344CB8AC3E}">
        <p14:creationId xmlns:p14="http://schemas.microsoft.com/office/powerpoint/2010/main" val="2158001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C0CC942E-D3D1-5B38-CAE1-32FA8C56B234}"/>
              </a:ext>
            </a:extLst>
          </p:cNvPr>
          <p:cNvPicPr>
            <a:picLocks noChangeAspect="1"/>
          </p:cNvPicPr>
          <p:nvPr/>
        </p:nvPicPr>
        <p:blipFill>
          <a:blip r:embed="rId2"/>
          <a:stretch>
            <a:fillRect/>
          </a:stretch>
        </p:blipFill>
        <p:spPr>
          <a:xfrm>
            <a:off x="0" y="325451"/>
            <a:ext cx="12192000" cy="6207097"/>
          </a:xfrm>
          <a:prstGeom prst="rect">
            <a:avLst/>
          </a:prstGeom>
        </p:spPr>
      </p:pic>
    </p:spTree>
    <p:extLst>
      <p:ext uri="{BB962C8B-B14F-4D97-AF65-F5344CB8AC3E}">
        <p14:creationId xmlns:p14="http://schemas.microsoft.com/office/powerpoint/2010/main" val="1183948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19</cp:revision>
  <dcterms:created xsi:type="dcterms:W3CDTF">2021-03-05T00:09:04Z</dcterms:created>
  <dcterms:modified xsi:type="dcterms:W3CDTF">2024-05-25T00:38:48Z</dcterms:modified>
</cp:coreProperties>
</file>