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1" r:id="rId3"/>
    <p:sldId id="257" r:id="rId4"/>
    <p:sldId id="262" r:id="rId5"/>
    <p:sldId id="259" r:id="rId6"/>
    <p:sldId id="26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20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0DF848CB-E338-4F7F-A77D-4910D8E89AFA}"/>
    <pc:docChg chg="undo redo custSel addSld delSld modSld">
      <pc:chgData name="Sarah Gothard" userId="0e53f415fda5f162" providerId="LiveId" clId="{0DF848CB-E338-4F7F-A77D-4910D8E89AFA}" dt="2022-02-20T19:54:26.513" v="21" actId="26606"/>
      <pc:docMkLst>
        <pc:docMk/>
      </pc:docMkLst>
      <pc:sldChg chg="addSp delSp modSp mod">
        <pc:chgData name="Sarah Gothard" userId="0e53f415fda5f162" providerId="LiveId" clId="{0DF848CB-E338-4F7F-A77D-4910D8E89AFA}" dt="2022-02-20T19:54:23.659" v="20" actId="26606"/>
        <pc:sldMkLst>
          <pc:docMk/>
          <pc:sldMk cId="4119332043" sldId="256"/>
        </pc:sldMkLst>
        <pc:spChg chg="mod">
          <ac:chgData name="Sarah Gothard" userId="0e53f415fda5f162" providerId="LiveId" clId="{0DF848CB-E338-4F7F-A77D-4910D8E89AFA}" dt="2022-02-20T19:54:23.659" v="20" actId="26606"/>
          <ac:spMkLst>
            <pc:docMk/>
            <pc:sldMk cId="4119332043" sldId="256"/>
            <ac:spMk id="6" creationId="{F0967F4C-154C-44A0-9C42-61157902A035}"/>
          </ac:spMkLst>
        </pc:spChg>
        <pc:spChg chg="del">
          <ac:chgData name="Sarah Gothard" userId="0e53f415fda5f162" providerId="LiveId" clId="{0DF848CB-E338-4F7F-A77D-4910D8E89AFA}" dt="2022-02-20T19:54:23.659" v="20" actId="26606"/>
          <ac:spMkLst>
            <pc:docMk/>
            <pc:sldMk cId="4119332043" sldId="256"/>
            <ac:spMk id="10" creationId="{32BC26D8-82FB-445E-AA49-62A77D7C1EE0}"/>
          </ac:spMkLst>
        </pc:spChg>
        <pc:spChg chg="del">
          <ac:chgData name="Sarah Gothard" userId="0e53f415fda5f162" providerId="LiveId" clId="{0DF848CB-E338-4F7F-A77D-4910D8E89AFA}" dt="2022-02-20T19:54:23.659" v="20" actId="26606"/>
          <ac:spMkLst>
            <pc:docMk/>
            <pc:sldMk cId="4119332043" sldId="256"/>
            <ac:spMk id="12" creationId="{CB44330D-EA18-4254-AA95-EB49948539B8}"/>
          </ac:spMkLst>
        </pc:spChg>
        <pc:spChg chg="add">
          <ac:chgData name="Sarah Gothard" userId="0e53f415fda5f162" providerId="LiveId" clId="{0DF848CB-E338-4F7F-A77D-4910D8E89AFA}" dt="2022-02-20T19:54:23.659" v="20" actId="26606"/>
          <ac:spMkLst>
            <pc:docMk/>
            <pc:sldMk cId="4119332043" sldId="256"/>
            <ac:spMk id="17" creationId="{32BC26D8-82FB-445E-AA49-62A77D7C1EE0}"/>
          </ac:spMkLst>
        </pc:spChg>
        <pc:spChg chg="add">
          <ac:chgData name="Sarah Gothard" userId="0e53f415fda5f162" providerId="LiveId" clId="{0DF848CB-E338-4F7F-A77D-4910D8E89AFA}" dt="2022-02-20T19:54:23.659" v="20" actId="26606"/>
          <ac:spMkLst>
            <pc:docMk/>
            <pc:sldMk cId="4119332043" sldId="256"/>
            <ac:spMk id="19" creationId="{CB44330D-EA18-4254-AA95-EB49948539B8}"/>
          </ac:spMkLst>
        </pc:spChg>
      </pc:sldChg>
      <pc:sldChg chg="addSp delSp modSp mod">
        <pc:chgData name="Sarah Gothard" userId="0e53f415fda5f162" providerId="LiveId" clId="{0DF848CB-E338-4F7F-A77D-4910D8E89AFA}" dt="2022-02-20T19:51:03.417" v="4" actId="26606"/>
        <pc:sldMkLst>
          <pc:docMk/>
          <pc:sldMk cId="2563580181" sldId="257"/>
        </pc:sldMkLst>
        <pc:spChg chg="mod ord">
          <ac:chgData name="Sarah Gothard" userId="0e53f415fda5f162" providerId="LiveId" clId="{0DF848CB-E338-4F7F-A77D-4910D8E89AFA}" dt="2022-02-20T19:51:03.417" v="4" actId="26606"/>
          <ac:spMkLst>
            <pc:docMk/>
            <pc:sldMk cId="2563580181" sldId="257"/>
            <ac:spMk id="4" creationId="{A8F091DB-834A-41D2-B442-C34C504BF6FB}"/>
          </ac:spMkLst>
        </pc:spChg>
        <pc:spChg chg="del">
          <ac:chgData name="Sarah Gothard" userId="0e53f415fda5f162" providerId="LiveId" clId="{0DF848CB-E338-4F7F-A77D-4910D8E89AFA}" dt="2022-02-20T19:51:03.417" v="4" actId="26606"/>
          <ac:spMkLst>
            <pc:docMk/>
            <pc:sldMk cId="2563580181" sldId="257"/>
            <ac:spMk id="8" creationId="{32BC26D8-82FB-445E-AA49-62A77D7C1EE0}"/>
          </ac:spMkLst>
        </pc:spChg>
        <pc:spChg chg="del">
          <ac:chgData name="Sarah Gothard" userId="0e53f415fda5f162" providerId="LiveId" clId="{0DF848CB-E338-4F7F-A77D-4910D8E89AFA}" dt="2022-02-20T19:51:03.417" v="4" actId="26606"/>
          <ac:spMkLst>
            <pc:docMk/>
            <pc:sldMk cId="2563580181" sldId="257"/>
            <ac:spMk id="10" creationId="{CB44330D-EA18-4254-AA95-EB49948539B8}"/>
          </ac:spMkLst>
        </pc:spChg>
        <pc:spChg chg="add">
          <ac:chgData name="Sarah Gothard" userId="0e53f415fda5f162" providerId="LiveId" clId="{0DF848CB-E338-4F7F-A77D-4910D8E89AFA}" dt="2022-02-20T19:51:03.417" v="4" actId="26606"/>
          <ac:spMkLst>
            <pc:docMk/>
            <pc:sldMk cId="2563580181" sldId="257"/>
            <ac:spMk id="15" creationId="{32BC26D8-82FB-445E-AA49-62A77D7C1EE0}"/>
          </ac:spMkLst>
        </pc:spChg>
        <pc:spChg chg="add">
          <ac:chgData name="Sarah Gothard" userId="0e53f415fda5f162" providerId="LiveId" clId="{0DF848CB-E338-4F7F-A77D-4910D8E89AFA}" dt="2022-02-20T19:51:03.417" v="4" actId="26606"/>
          <ac:spMkLst>
            <pc:docMk/>
            <pc:sldMk cId="2563580181" sldId="257"/>
            <ac:spMk id="17" creationId="{CB44330D-EA18-4254-AA95-EB49948539B8}"/>
          </ac:spMkLst>
        </pc:spChg>
        <pc:picChg chg="del">
          <ac:chgData name="Sarah Gothard" userId="0e53f415fda5f162" providerId="LiveId" clId="{0DF848CB-E338-4F7F-A77D-4910D8E89AFA}" dt="2022-02-20T19:51:00.724" v="2" actId="478"/>
          <ac:picMkLst>
            <pc:docMk/>
            <pc:sldMk cId="2563580181" sldId="257"/>
            <ac:picMk id="3" creationId="{A427F19C-D6F3-43BE-83C4-F90E7754DC3D}"/>
          </ac:picMkLst>
        </pc:picChg>
        <pc:picChg chg="add del">
          <ac:chgData name="Sarah Gothard" userId="0e53f415fda5f162" providerId="LiveId" clId="{0DF848CB-E338-4F7F-A77D-4910D8E89AFA}" dt="2022-02-20T19:50:03.099" v="1" actId="22"/>
          <ac:picMkLst>
            <pc:docMk/>
            <pc:sldMk cId="2563580181" sldId="257"/>
            <ac:picMk id="5" creationId="{57CECD58-3A8C-408B-A356-E5471597EDDB}"/>
          </ac:picMkLst>
        </pc:picChg>
        <pc:picChg chg="add mod">
          <ac:chgData name="Sarah Gothard" userId="0e53f415fda5f162" providerId="LiveId" clId="{0DF848CB-E338-4F7F-A77D-4910D8E89AFA}" dt="2022-02-20T19:51:03.417" v="4" actId="26606"/>
          <ac:picMkLst>
            <pc:docMk/>
            <pc:sldMk cId="2563580181" sldId="257"/>
            <ac:picMk id="7" creationId="{BBEF814E-2CF4-49F6-BEEF-8A352287136E}"/>
          </ac:picMkLst>
        </pc:picChg>
      </pc:sldChg>
      <pc:sldChg chg="del">
        <pc:chgData name="Sarah Gothard" userId="0e53f415fda5f162" providerId="LiveId" clId="{0DF848CB-E338-4F7F-A77D-4910D8E89AFA}" dt="2022-02-20T19:51:06.898" v="5" actId="47"/>
        <pc:sldMkLst>
          <pc:docMk/>
          <pc:sldMk cId="2710853430" sldId="258"/>
        </pc:sldMkLst>
      </pc:sldChg>
      <pc:sldChg chg="addSp delSp modSp add del mod">
        <pc:chgData name="Sarah Gothard" userId="0e53f415fda5f162" providerId="LiveId" clId="{0DF848CB-E338-4F7F-A77D-4910D8E89AFA}" dt="2022-02-20T19:54:18.032" v="19" actId="26606"/>
        <pc:sldMkLst>
          <pc:docMk/>
          <pc:sldMk cId="1780851364" sldId="259"/>
        </pc:sldMkLst>
        <pc:spChg chg="mod">
          <ac:chgData name="Sarah Gothard" userId="0e53f415fda5f162" providerId="LiveId" clId="{0DF848CB-E338-4F7F-A77D-4910D8E89AFA}" dt="2022-02-20T19:54:18.032" v="19" actId="26606"/>
          <ac:spMkLst>
            <pc:docMk/>
            <pc:sldMk cId="1780851364" sldId="259"/>
            <ac:spMk id="6" creationId="{B20F7E7A-1102-4F5A-896E-499166E7A877}"/>
          </ac:spMkLst>
        </pc:spChg>
        <pc:spChg chg="del">
          <ac:chgData name="Sarah Gothard" userId="0e53f415fda5f162" providerId="LiveId" clId="{0DF848CB-E338-4F7F-A77D-4910D8E89AFA}" dt="2022-02-20T19:54:18.032" v="19" actId="26606"/>
          <ac:spMkLst>
            <pc:docMk/>
            <pc:sldMk cId="1780851364" sldId="259"/>
            <ac:spMk id="10" creationId="{32BC26D8-82FB-445E-AA49-62A77D7C1EE0}"/>
          </ac:spMkLst>
        </pc:spChg>
        <pc:spChg chg="del">
          <ac:chgData name="Sarah Gothard" userId="0e53f415fda5f162" providerId="LiveId" clId="{0DF848CB-E338-4F7F-A77D-4910D8E89AFA}" dt="2022-02-20T19:54:18.032" v="19" actId="26606"/>
          <ac:spMkLst>
            <pc:docMk/>
            <pc:sldMk cId="1780851364" sldId="259"/>
            <ac:spMk id="12" creationId="{CB44330D-EA18-4254-AA95-EB49948539B8}"/>
          </ac:spMkLst>
        </pc:spChg>
        <pc:spChg chg="add">
          <ac:chgData name="Sarah Gothard" userId="0e53f415fda5f162" providerId="LiveId" clId="{0DF848CB-E338-4F7F-A77D-4910D8E89AFA}" dt="2022-02-20T19:54:18.032" v="19" actId="26606"/>
          <ac:spMkLst>
            <pc:docMk/>
            <pc:sldMk cId="1780851364" sldId="259"/>
            <ac:spMk id="17" creationId="{32BC26D8-82FB-445E-AA49-62A77D7C1EE0}"/>
          </ac:spMkLst>
        </pc:spChg>
        <pc:spChg chg="add">
          <ac:chgData name="Sarah Gothard" userId="0e53f415fda5f162" providerId="LiveId" clId="{0DF848CB-E338-4F7F-A77D-4910D8E89AFA}" dt="2022-02-20T19:54:18.032" v="19" actId="26606"/>
          <ac:spMkLst>
            <pc:docMk/>
            <pc:sldMk cId="1780851364" sldId="259"/>
            <ac:spMk id="19" creationId="{CB44330D-EA18-4254-AA95-EB49948539B8}"/>
          </ac:spMkLst>
        </pc:spChg>
      </pc:sldChg>
      <pc:sldChg chg="addSp delSp modSp mod">
        <pc:chgData name="Sarah Gothard" userId="0e53f415fda5f162" providerId="LiveId" clId="{0DF848CB-E338-4F7F-A77D-4910D8E89AFA}" dt="2022-02-20T19:54:26.513" v="21" actId="26606"/>
        <pc:sldMkLst>
          <pc:docMk/>
          <pc:sldMk cId="1873351668" sldId="261"/>
        </pc:sldMkLst>
        <pc:spChg chg="mod">
          <ac:chgData name="Sarah Gothard" userId="0e53f415fda5f162" providerId="LiveId" clId="{0DF848CB-E338-4F7F-A77D-4910D8E89AFA}" dt="2022-02-20T19:54:26.513" v="21" actId="26606"/>
          <ac:spMkLst>
            <pc:docMk/>
            <pc:sldMk cId="1873351668" sldId="261"/>
            <ac:spMk id="6" creationId="{968A1BD1-AC86-463F-97D0-B384C23BCD3E}"/>
          </ac:spMkLst>
        </pc:spChg>
        <pc:spChg chg="del">
          <ac:chgData name="Sarah Gothard" userId="0e53f415fda5f162" providerId="LiveId" clId="{0DF848CB-E338-4F7F-A77D-4910D8E89AFA}" dt="2022-02-20T19:54:26.513" v="21" actId="26606"/>
          <ac:spMkLst>
            <pc:docMk/>
            <pc:sldMk cId="1873351668" sldId="261"/>
            <ac:spMk id="10" creationId="{32BC26D8-82FB-445E-AA49-62A77D7C1EE0}"/>
          </ac:spMkLst>
        </pc:spChg>
        <pc:spChg chg="del">
          <ac:chgData name="Sarah Gothard" userId="0e53f415fda5f162" providerId="LiveId" clId="{0DF848CB-E338-4F7F-A77D-4910D8E89AFA}" dt="2022-02-20T19:54:26.513" v="21" actId="26606"/>
          <ac:spMkLst>
            <pc:docMk/>
            <pc:sldMk cId="1873351668" sldId="261"/>
            <ac:spMk id="12" creationId="{CB44330D-EA18-4254-AA95-EB49948539B8}"/>
          </ac:spMkLst>
        </pc:spChg>
        <pc:spChg chg="add">
          <ac:chgData name="Sarah Gothard" userId="0e53f415fda5f162" providerId="LiveId" clId="{0DF848CB-E338-4F7F-A77D-4910D8E89AFA}" dt="2022-02-20T19:54:26.513" v="21" actId="26606"/>
          <ac:spMkLst>
            <pc:docMk/>
            <pc:sldMk cId="1873351668" sldId="261"/>
            <ac:spMk id="17" creationId="{32BC26D8-82FB-445E-AA49-62A77D7C1EE0}"/>
          </ac:spMkLst>
        </pc:spChg>
        <pc:spChg chg="add">
          <ac:chgData name="Sarah Gothard" userId="0e53f415fda5f162" providerId="LiveId" clId="{0DF848CB-E338-4F7F-A77D-4910D8E89AFA}" dt="2022-02-20T19:54:26.513" v="21" actId="26606"/>
          <ac:spMkLst>
            <pc:docMk/>
            <pc:sldMk cId="1873351668" sldId="261"/>
            <ac:spMk id="19" creationId="{CB44330D-EA18-4254-AA95-EB49948539B8}"/>
          </ac:spMkLst>
        </pc:spChg>
      </pc:sldChg>
      <pc:sldChg chg="addSp delSp modSp mod">
        <pc:chgData name="Sarah Gothard" userId="0e53f415fda5f162" providerId="LiveId" clId="{0DF848CB-E338-4F7F-A77D-4910D8E89AFA}" dt="2022-02-20T19:52:22.853" v="8" actId="26606"/>
        <pc:sldMkLst>
          <pc:docMk/>
          <pc:sldMk cId="3950461785" sldId="262"/>
        </pc:sldMkLst>
        <pc:spChg chg="mod ord">
          <ac:chgData name="Sarah Gothard" userId="0e53f415fda5f162" providerId="LiveId" clId="{0DF848CB-E338-4F7F-A77D-4910D8E89AFA}" dt="2022-02-20T19:52:22.853" v="8" actId="26606"/>
          <ac:spMkLst>
            <pc:docMk/>
            <pc:sldMk cId="3950461785" sldId="262"/>
            <ac:spMk id="6" creationId="{6158C384-8AF0-4ED7-9F91-B5E8F078BE6D}"/>
          </ac:spMkLst>
        </pc:spChg>
        <pc:spChg chg="del">
          <ac:chgData name="Sarah Gothard" userId="0e53f415fda5f162" providerId="LiveId" clId="{0DF848CB-E338-4F7F-A77D-4910D8E89AFA}" dt="2022-02-20T19:52:22.853" v="8" actId="26606"/>
          <ac:spMkLst>
            <pc:docMk/>
            <pc:sldMk cId="3950461785" sldId="262"/>
            <ac:spMk id="10" creationId="{32BC26D8-82FB-445E-AA49-62A77D7C1EE0}"/>
          </ac:spMkLst>
        </pc:spChg>
        <pc:spChg chg="del">
          <ac:chgData name="Sarah Gothard" userId="0e53f415fda5f162" providerId="LiveId" clId="{0DF848CB-E338-4F7F-A77D-4910D8E89AFA}" dt="2022-02-20T19:52:22.853" v="8" actId="26606"/>
          <ac:spMkLst>
            <pc:docMk/>
            <pc:sldMk cId="3950461785" sldId="262"/>
            <ac:spMk id="12" creationId="{CB44330D-EA18-4254-AA95-EB49948539B8}"/>
          </ac:spMkLst>
        </pc:spChg>
        <pc:spChg chg="add">
          <ac:chgData name="Sarah Gothard" userId="0e53f415fda5f162" providerId="LiveId" clId="{0DF848CB-E338-4F7F-A77D-4910D8E89AFA}" dt="2022-02-20T19:52:22.853" v="8" actId="26606"/>
          <ac:spMkLst>
            <pc:docMk/>
            <pc:sldMk cId="3950461785" sldId="262"/>
            <ac:spMk id="17" creationId="{32BC26D8-82FB-445E-AA49-62A77D7C1EE0}"/>
          </ac:spMkLst>
        </pc:spChg>
        <pc:spChg chg="add">
          <ac:chgData name="Sarah Gothard" userId="0e53f415fda5f162" providerId="LiveId" clId="{0DF848CB-E338-4F7F-A77D-4910D8E89AFA}" dt="2022-02-20T19:52:22.853" v="8" actId="26606"/>
          <ac:spMkLst>
            <pc:docMk/>
            <pc:sldMk cId="3950461785" sldId="262"/>
            <ac:spMk id="19" creationId="{CB44330D-EA18-4254-AA95-EB49948539B8}"/>
          </ac:spMkLst>
        </pc:spChg>
        <pc:picChg chg="add mod">
          <ac:chgData name="Sarah Gothard" userId="0e53f415fda5f162" providerId="LiveId" clId="{0DF848CB-E338-4F7F-A77D-4910D8E89AFA}" dt="2022-02-20T19:52:22.853" v="8" actId="26606"/>
          <ac:picMkLst>
            <pc:docMk/>
            <pc:sldMk cId="3950461785" sldId="262"/>
            <ac:picMk id="3" creationId="{02F2BB76-4E1D-4E12-AC8E-F843D9FA95EA}"/>
          </ac:picMkLst>
        </pc:picChg>
        <pc:picChg chg="del">
          <ac:chgData name="Sarah Gothard" userId="0e53f415fda5f162" providerId="LiveId" clId="{0DF848CB-E338-4F7F-A77D-4910D8E89AFA}" dt="2022-02-20T19:52:20.974" v="6" actId="478"/>
          <ac:picMkLst>
            <pc:docMk/>
            <pc:sldMk cId="3950461785" sldId="262"/>
            <ac:picMk id="5" creationId="{D3E4A19A-02C5-4BDD-A5FB-91E75C290D8E}"/>
          </ac:picMkLst>
        </pc:picChg>
      </pc:sldChg>
      <pc:sldChg chg="del">
        <pc:chgData name="Sarah Gothard" userId="0e53f415fda5f162" providerId="LiveId" clId="{0DF848CB-E338-4F7F-A77D-4910D8E89AFA}" dt="2022-02-20T19:52:25.170" v="9" actId="47"/>
        <pc:sldMkLst>
          <pc:docMk/>
          <pc:sldMk cId="3762490972" sldId="263"/>
        </pc:sldMkLst>
      </pc:sldChg>
      <pc:sldChg chg="addSp delSp modSp mod">
        <pc:chgData name="Sarah Gothard" userId="0e53f415fda5f162" providerId="LiveId" clId="{0DF848CB-E338-4F7F-A77D-4910D8E89AFA}" dt="2022-02-20T19:54:08.332" v="18" actId="962"/>
        <pc:sldMkLst>
          <pc:docMk/>
          <pc:sldMk cId="3498523749" sldId="264"/>
        </pc:sldMkLst>
        <pc:spChg chg="mod ord">
          <ac:chgData name="Sarah Gothard" userId="0e53f415fda5f162" providerId="LiveId" clId="{0DF848CB-E338-4F7F-A77D-4910D8E89AFA}" dt="2022-02-20T19:54:07.648" v="16" actId="26606"/>
          <ac:spMkLst>
            <pc:docMk/>
            <pc:sldMk cId="3498523749" sldId="264"/>
            <ac:spMk id="6" creationId="{3D6D924B-E371-4977-A842-8E3E98D40876}"/>
          </ac:spMkLst>
        </pc:spChg>
        <pc:spChg chg="add del">
          <ac:chgData name="Sarah Gothard" userId="0e53f415fda5f162" providerId="LiveId" clId="{0DF848CB-E338-4F7F-A77D-4910D8E89AFA}" dt="2022-02-20T19:54:07.648" v="16" actId="26606"/>
          <ac:spMkLst>
            <pc:docMk/>
            <pc:sldMk cId="3498523749" sldId="264"/>
            <ac:spMk id="10" creationId="{32BC26D8-82FB-445E-AA49-62A77D7C1EE0}"/>
          </ac:spMkLst>
        </pc:spChg>
        <pc:spChg chg="add del">
          <ac:chgData name="Sarah Gothard" userId="0e53f415fda5f162" providerId="LiveId" clId="{0DF848CB-E338-4F7F-A77D-4910D8E89AFA}" dt="2022-02-20T19:54:07.648" v="16" actId="26606"/>
          <ac:spMkLst>
            <pc:docMk/>
            <pc:sldMk cId="3498523749" sldId="264"/>
            <ac:spMk id="12" creationId="{CB44330D-EA18-4254-AA95-EB49948539B8}"/>
          </ac:spMkLst>
        </pc:spChg>
        <pc:spChg chg="add del">
          <ac:chgData name="Sarah Gothard" userId="0e53f415fda5f162" providerId="LiveId" clId="{0DF848CB-E338-4F7F-A77D-4910D8E89AFA}" dt="2022-02-20T19:54:07.648" v="16" actId="26606"/>
          <ac:spMkLst>
            <pc:docMk/>
            <pc:sldMk cId="3498523749" sldId="264"/>
            <ac:spMk id="17" creationId="{32BC26D8-82FB-445E-AA49-62A77D7C1EE0}"/>
          </ac:spMkLst>
        </pc:spChg>
        <pc:spChg chg="add del">
          <ac:chgData name="Sarah Gothard" userId="0e53f415fda5f162" providerId="LiveId" clId="{0DF848CB-E338-4F7F-A77D-4910D8E89AFA}" dt="2022-02-20T19:54:07.648" v="16" actId="26606"/>
          <ac:spMkLst>
            <pc:docMk/>
            <pc:sldMk cId="3498523749" sldId="264"/>
            <ac:spMk id="19" creationId="{CB44330D-EA18-4254-AA95-EB49948539B8}"/>
          </ac:spMkLst>
        </pc:spChg>
        <pc:picChg chg="add mod">
          <ac:chgData name="Sarah Gothard" userId="0e53f415fda5f162" providerId="LiveId" clId="{0DF848CB-E338-4F7F-A77D-4910D8E89AFA}" dt="2022-02-20T19:54:08.332" v="18" actId="962"/>
          <ac:picMkLst>
            <pc:docMk/>
            <pc:sldMk cId="3498523749" sldId="264"/>
            <ac:picMk id="3" creationId="{4A146AE5-D32F-44AB-9A8E-6AB0C8439FA0}"/>
          </ac:picMkLst>
        </pc:picChg>
        <pc:picChg chg="del">
          <ac:chgData name="Sarah Gothard" userId="0e53f415fda5f162" providerId="LiveId" clId="{0DF848CB-E338-4F7F-A77D-4910D8E89AFA}" dt="2022-02-20T19:54:02.837" v="12" actId="478"/>
          <ac:picMkLst>
            <pc:docMk/>
            <pc:sldMk cId="3498523749" sldId="264"/>
            <ac:picMk id="5" creationId="{6A301E25-554B-45F0-AD8B-B149EEE46D79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0A7F7E-3E35-4584-8ACC-07E016FD1C66}" type="datetimeFigureOut">
              <a:rPr lang="en-US" smtClean="0"/>
              <a:t>2/20/2022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384B2A-4DB2-4667-8E88-08E1FD032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724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384B2A-4DB2-4667-8E88-08E1FD03209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008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E6D62-C8B2-459E-B92C-3154CE372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E92798-2E4D-4E96-8E1A-8116DAA1AE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48802C-8456-4047-A191-008CC4742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B1416-2A8B-42A7-AD23-272435B1128A}" type="datetime1">
              <a:rPr lang="en-US" smtClean="0"/>
              <a:t>2/20/2022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DACAE3-C0D2-47B3-AF5B-2AEC76CEA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86BCB8-3ECF-4383-A6D0-F3E8E6A47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650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FBE4D-4783-473A-85F3-7496C3C5F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549638-F527-4DC8-8822-8E0796ECC3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05C6C3-0914-4A1D-959A-57F8E3BF7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CFA8A-B07A-44F0-A48A-E3D6744C14D2}" type="datetime1">
              <a:rPr lang="en-US" smtClean="0"/>
              <a:t>2/20/2022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DE625E-633A-4B2E-9A36-99342A5F8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DA7D38-D51E-45D0-A19C-2F0B3196B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106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2D26EDF-88E3-4CBC-9F46-2180CA80DE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F8DA41-86ED-43AA-9024-ED4273CAFC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475F70-DC7A-4C24-BB15-F0E06C65D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7DA4E-1828-4A5C-9754-90374D7C01F3}" type="datetime1">
              <a:rPr lang="en-US" smtClean="0"/>
              <a:t>2/20/2022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EF43FF-0865-4CDB-9490-350D34A57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43320C-1077-4664-ABCB-7D25D97CF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569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3D12E-2847-41A2-9D21-377315579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7586FB-4064-4432-B8EA-34C7305518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DD7810-B463-48CD-A259-51455977D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4C436-20AB-4E1D-9453-C291730EE63A}" type="datetime1">
              <a:rPr lang="en-US" smtClean="0"/>
              <a:t>2/20/2022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88510C-5413-42DF-8C2A-71168206C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E19DF3-B314-4A18-99CD-BB081D906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491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366FF-2A6A-4F0F-8C4B-C30608E25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583830-7008-461D-8ADE-0423FFA568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045208-6FF2-438A-A108-010F0B4F4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AC369-0FBF-4027-9EC4-7825414EA921}" type="datetime1">
              <a:rPr lang="en-US" smtClean="0"/>
              <a:t>2/20/2022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DF6A63-4FBB-4427-8DF6-7E3D3BBE6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5DACBC-23DE-49E9-995F-67C40E2EE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064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2BF1F-49E2-4073-B7C6-B05E615B7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75DA8E-3C93-432C-B9DA-2C9A04F2BA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717AB7-4872-4030-8997-B58A88A3D8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4489B9-35EF-4F5D-98ED-CBADE96FB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F16D1-5516-4717-91A1-F6B358732009}" type="datetime1">
              <a:rPr lang="en-US" smtClean="0"/>
              <a:t>2/20/2022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018DF6-FEC0-46C3-9E8E-9DB000A31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A1760A-1F11-4439-A07C-4CDE313C0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358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AA3D7-1C65-4D03-8388-E29AEB401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19C93E-85BB-42B4-A210-3425FE29AF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AACA51-711A-4B3D-A3F2-B761782E4F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8420F2-C661-42AF-B6FC-41E891BED2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8D47C70-11AE-48C2-A507-1054686115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B9254BB-FAAE-442F-ACD7-467DCE598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8B4E8-F3F7-44A1-BBFB-B278F9F0E9B5}" type="datetime1">
              <a:rPr lang="en-US" smtClean="0"/>
              <a:t>2/20/2022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7664575-6C40-48B2-8460-8712B7389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611DED-D689-4FAF-A5EC-23384A08C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475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77E909-5608-4390-AF20-299C682F1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94D466-678C-43BC-B89B-57AD17613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0BB0D-7B3E-4D1A-85B1-B5A679FFACDC}" type="datetime1">
              <a:rPr lang="en-US" smtClean="0"/>
              <a:t>2/20/2022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25B212-7F07-46B1-925A-16DA64A59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875088-8DD7-43C1-AA5C-13353C7E5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292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702AAC-7655-4DEB-AAF7-0AB2E13B2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FFF7C-DF6A-44A2-9404-D7C143C1E0C4}" type="datetime1">
              <a:rPr lang="en-US" smtClean="0"/>
              <a:t>2/20/2022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AE79A4-DD70-404F-B99C-B862E4A40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C032F5-70C7-4C25-BBF4-3850A7B08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52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4C67D-CA0E-4B5B-948E-FBC924959D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3B4B0B-1ABB-432C-AEFC-E3B3E1B91D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278A6D-E09B-47AB-9FFB-862E7ABE69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ED34D7-5344-41C5-B72F-67ED44410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1E7BD-B0CF-43FF-BC73-94F7F9543708}" type="datetime1">
              <a:rPr lang="en-US" smtClean="0"/>
              <a:t>2/20/2022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562FBB-E28D-42CD-B4A7-3B544F599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F02530-55EC-4D57-86FC-9568C6339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555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B5663-8C2D-4085-8FDD-5662143F11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F633EA-A9D8-4FB6-9D1E-BE8D4C5AF8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D1D2BF-B960-46AC-A48E-8EDB76C330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8497C9-9A5C-4A19-A27A-05687C51E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7A9E-B558-4198-B2BD-5098A6BD11EF}" type="datetime1">
              <a:rPr lang="en-US" smtClean="0"/>
              <a:t>2/20/2022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1EA8B0-580F-43D4-A831-0CF1BB5F5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62B626-2F17-4761-9682-00864F05B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505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93D115-4A8E-4FE6-AB14-294B65AD7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7B10C1-4DEB-4AE4-9241-0AF840DC93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B31172-7673-493E-817C-898A8A6874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68B05-A1D0-420D-8514-B0692E77D2C6}" type="datetime1">
              <a:rPr lang="en-US" smtClean="0"/>
              <a:t>2/20/2022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B01D31-E52A-4033-82E2-D7A71AADBA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3FD705-72FC-46DA-A4EB-C81AD80D9C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941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6322B5E-33A1-403A-AD6D-AC6E6D7F9F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474807"/>
            <a:ext cx="10905066" cy="1908386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967F4C-154C-44A0-9C42-61157902A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119332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08A7B37-D904-4318-AB6F-64DB046FC1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1834" y="643467"/>
            <a:ext cx="9948331" cy="5571066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8A1BD1-AC86-463F-97D0-B384C23BC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873351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BEF814E-2CF4-49F6-BEEF-8A35228713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393" y="643467"/>
            <a:ext cx="1012921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F091DB-834A-41D2-B442-C34C504BF6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5635801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2F2BB76-4E1D-4E12-AC8E-F843D9FA95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0277" y="643467"/>
            <a:ext cx="10511445" cy="5571066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58C384-8AF0-4ED7-9F91-B5E8F078B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9504617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511159F-E691-4AF3-B6FC-D212603282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9527" y="643467"/>
            <a:ext cx="9992946" cy="5571066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0F7E7A-1102-4F5A-896E-499166E7A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7808513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Shape&#10;&#10;Description automatically generated with medium confidence">
            <a:extLst>
              <a:ext uri="{FF2B5EF4-FFF2-40B4-BE49-F238E27FC236}">
                <a16:creationId xmlns:a16="http://schemas.microsoft.com/office/drawing/2014/main" id="{4A146AE5-D32F-44AB-9A8E-6AB0C8439F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4951" y="643467"/>
            <a:ext cx="10462097" cy="5571066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6D924B-E371-4977-A842-8E3E98D40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4985237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55</Words>
  <Application>Microsoft Office PowerPoint</Application>
  <PresentationFormat>Widescreen</PresentationFormat>
  <Paragraphs>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2</cp:revision>
  <dcterms:created xsi:type="dcterms:W3CDTF">2020-12-27T20:40:58Z</dcterms:created>
  <dcterms:modified xsi:type="dcterms:W3CDTF">2022-02-20T19:54:28Z</dcterms:modified>
</cp:coreProperties>
</file>