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76" r:id="rId3"/>
    <p:sldId id="274" r:id="rId4"/>
    <p:sldId id="275" r:id="rId5"/>
    <p:sldId id="277" r:id="rId6"/>
    <p:sldId id="278" r:id="rId7"/>
    <p:sldId id="282" r:id="rId8"/>
    <p:sldId id="281" r:id="rId9"/>
    <p:sldId id="285" r:id="rId10"/>
    <p:sldId id="284" r:id="rId11"/>
    <p:sldId id="279" r:id="rId12"/>
    <p:sldId id="280" r:id="rId13"/>
    <p:sldId id="28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EE7E15-4ABB-44DC-B345-1DD6E2E86CF5}" v="8" dt="2021-07-26T15:23:43.073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5EEE7E15-4ABB-44DC-B345-1DD6E2E86CF5}"/>
    <pc:docChg chg="undo custSel addSld delSld modSld sldOrd">
      <pc:chgData name="Sarah Gothard" userId="0e53f415fda5f162" providerId="LiveId" clId="{5EEE7E15-4ABB-44DC-B345-1DD6E2E86CF5}" dt="2021-07-26T15:24:04.681" v="58" actId="47"/>
      <pc:docMkLst>
        <pc:docMk/>
      </pc:docMkLst>
      <pc:sldChg chg="addSp delSp modSp mod">
        <pc:chgData name="Sarah Gothard" userId="0e53f415fda5f162" providerId="LiveId" clId="{5EEE7E15-4ABB-44DC-B345-1DD6E2E86CF5}" dt="2021-07-26T15:18:02.771" v="5" actId="26606"/>
        <pc:sldMkLst>
          <pc:docMk/>
          <pc:sldMk cId="2211167003" sldId="257"/>
        </pc:sldMkLst>
        <pc:spChg chg="ord">
          <ac:chgData name="Sarah Gothard" userId="0e53f415fda5f162" providerId="LiveId" clId="{5EEE7E15-4ABB-44DC-B345-1DD6E2E86CF5}" dt="2021-07-26T15:18:02.771" v="5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5EEE7E15-4ABB-44DC-B345-1DD6E2E86CF5}" dt="2021-07-26T15:18:02.771" v="5" actId="26606"/>
          <ac:spMkLst>
            <pc:docMk/>
            <pc:sldMk cId="2211167003" sldId="257"/>
            <ac:spMk id="121" creationId="{32BC26D8-82FB-445E-AA49-62A77D7C1EE0}"/>
          </ac:spMkLst>
        </pc:spChg>
        <pc:spChg chg="del">
          <ac:chgData name="Sarah Gothard" userId="0e53f415fda5f162" providerId="LiveId" clId="{5EEE7E15-4ABB-44DC-B345-1DD6E2E86CF5}" dt="2021-07-26T15:18:02.771" v="5" actId="26606"/>
          <ac:spMkLst>
            <pc:docMk/>
            <pc:sldMk cId="2211167003" sldId="257"/>
            <ac:spMk id="123" creationId="{CB44330D-EA18-4254-AA95-EB49948539B8}"/>
          </ac:spMkLst>
        </pc:spChg>
        <pc:spChg chg="add">
          <ac:chgData name="Sarah Gothard" userId="0e53f415fda5f162" providerId="LiveId" clId="{5EEE7E15-4ABB-44DC-B345-1DD6E2E86CF5}" dt="2021-07-26T15:18:02.771" v="5" actId="26606"/>
          <ac:spMkLst>
            <pc:docMk/>
            <pc:sldMk cId="2211167003" sldId="257"/>
            <ac:spMk id="128" creationId="{32BC26D8-82FB-445E-AA49-62A77D7C1EE0}"/>
          </ac:spMkLst>
        </pc:spChg>
        <pc:spChg chg="add">
          <ac:chgData name="Sarah Gothard" userId="0e53f415fda5f162" providerId="LiveId" clId="{5EEE7E15-4ABB-44DC-B345-1DD6E2E86CF5}" dt="2021-07-26T15:18:02.771" v="5" actId="26606"/>
          <ac:spMkLst>
            <pc:docMk/>
            <pc:sldMk cId="2211167003" sldId="257"/>
            <ac:spMk id="130" creationId="{CB44330D-EA18-4254-AA95-EB49948539B8}"/>
          </ac:spMkLst>
        </pc:spChg>
        <pc:picChg chg="add mod">
          <ac:chgData name="Sarah Gothard" userId="0e53f415fda5f162" providerId="LiveId" clId="{5EEE7E15-4ABB-44DC-B345-1DD6E2E86CF5}" dt="2021-07-26T15:18:02.771" v="5" actId="26606"/>
          <ac:picMkLst>
            <pc:docMk/>
            <pc:sldMk cId="2211167003" sldId="257"/>
            <ac:picMk id="3" creationId="{1D2D33E1-F72F-4134-B8FF-0D41ED0E3CFE}"/>
          </ac:picMkLst>
        </pc:picChg>
        <pc:picChg chg="del">
          <ac:chgData name="Sarah Gothard" userId="0e53f415fda5f162" providerId="LiveId" clId="{5EEE7E15-4ABB-44DC-B345-1DD6E2E86CF5}" dt="2021-07-26T15:16:59.264" v="0" actId="478"/>
          <ac:picMkLst>
            <pc:docMk/>
            <pc:sldMk cId="2211167003" sldId="257"/>
            <ac:picMk id="4" creationId="{1DE48914-CF75-46A1-83FA-E58636A34ADD}"/>
          </ac:picMkLst>
        </pc:picChg>
      </pc:sldChg>
      <pc:sldChg chg="addSp delSp modSp mod ord">
        <pc:chgData name="Sarah Gothard" userId="0e53f415fda5f162" providerId="LiveId" clId="{5EEE7E15-4ABB-44DC-B345-1DD6E2E86CF5}" dt="2021-07-26T15:19:02.489" v="16" actId="26606"/>
        <pc:sldMkLst>
          <pc:docMk/>
          <pc:sldMk cId="1762072195" sldId="274"/>
        </pc:sldMkLst>
        <pc:spChg chg="ord">
          <ac:chgData name="Sarah Gothard" userId="0e53f415fda5f162" providerId="LiveId" clId="{5EEE7E15-4ABB-44DC-B345-1DD6E2E86CF5}" dt="2021-07-26T15:19:02.489" v="16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5EEE7E15-4ABB-44DC-B345-1DD6E2E86CF5}" dt="2021-07-26T15:19:02.489" v="16" actId="26606"/>
          <ac:spMkLst>
            <pc:docMk/>
            <pc:sldMk cId="1762072195" sldId="274"/>
            <ac:spMk id="110" creationId="{32BC26D8-82FB-445E-AA49-62A77D7C1EE0}"/>
          </ac:spMkLst>
        </pc:spChg>
        <pc:spChg chg="del">
          <ac:chgData name="Sarah Gothard" userId="0e53f415fda5f162" providerId="LiveId" clId="{5EEE7E15-4ABB-44DC-B345-1DD6E2E86CF5}" dt="2021-07-26T15:19:02.489" v="16" actId="26606"/>
          <ac:spMkLst>
            <pc:docMk/>
            <pc:sldMk cId="1762072195" sldId="274"/>
            <ac:spMk id="112" creationId="{CB44330D-EA18-4254-AA95-EB49948539B8}"/>
          </ac:spMkLst>
        </pc:spChg>
        <pc:spChg chg="add">
          <ac:chgData name="Sarah Gothard" userId="0e53f415fda5f162" providerId="LiveId" clId="{5EEE7E15-4ABB-44DC-B345-1DD6E2E86CF5}" dt="2021-07-26T15:19:02.489" v="16" actId="26606"/>
          <ac:spMkLst>
            <pc:docMk/>
            <pc:sldMk cId="1762072195" sldId="274"/>
            <ac:spMk id="117" creationId="{32BC26D8-82FB-445E-AA49-62A77D7C1EE0}"/>
          </ac:spMkLst>
        </pc:spChg>
        <pc:spChg chg="add">
          <ac:chgData name="Sarah Gothard" userId="0e53f415fda5f162" providerId="LiveId" clId="{5EEE7E15-4ABB-44DC-B345-1DD6E2E86CF5}" dt="2021-07-26T15:19:02.489" v="16" actId="26606"/>
          <ac:spMkLst>
            <pc:docMk/>
            <pc:sldMk cId="1762072195" sldId="274"/>
            <ac:spMk id="119" creationId="{CB44330D-EA18-4254-AA95-EB49948539B8}"/>
          </ac:spMkLst>
        </pc:spChg>
        <pc:picChg chg="del">
          <ac:chgData name="Sarah Gothard" userId="0e53f415fda5f162" providerId="LiveId" clId="{5EEE7E15-4ABB-44DC-B345-1DD6E2E86CF5}" dt="2021-07-26T15:17:02.466" v="1" actId="478"/>
          <ac:picMkLst>
            <pc:docMk/>
            <pc:sldMk cId="1762072195" sldId="274"/>
            <ac:picMk id="3" creationId="{F9D42EFA-6E4C-4701-A17A-35708A9DE505}"/>
          </ac:picMkLst>
        </pc:picChg>
        <pc:picChg chg="add mod">
          <ac:chgData name="Sarah Gothard" userId="0e53f415fda5f162" providerId="LiveId" clId="{5EEE7E15-4ABB-44DC-B345-1DD6E2E86CF5}" dt="2021-07-26T15:19:02.489" v="16" actId="26606"/>
          <ac:picMkLst>
            <pc:docMk/>
            <pc:sldMk cId="1762072195" sldId="274"/>
            <ac:picMk id="5" creationId="{B139B2B7-386B-4D74-B1A8-2F060D936BDD}"/>
          </ac:picMkLst>
        </pc:picChg>
      </pc:sldChg>
      <pc:sldChg chg="addSp delSp modSp mod ord">
        <pc:chgData name="Sarah Gothard" userId="0e53f415fda5f162" providerId="LiveId" clId="{5EEE7E15-4ABB-44DC-B345-1DD6E2E86CF5}" dt="2021-07-26T15:20:47.980" v="38"/>
        <pc:sldMkLst>
          <pc:docMk/>
          <pc:sldMk cId="2000422838" sldId="275"/>
        </pc:sldMkLst>
        <pc:spChg chg="ord">
          <ac:chgData name="Sarah Gothard" userId="0e53f415fda5f162" providerId="LiveId" clId="{5EEE7E15-4ABB-44DC-B345-1DD6E2E86CF5}" dt="2021-07-26T15:19:28.893" v="28" actId="26606"/>
          <ac:spMkLst>
            <pc:docMk/>
            <pc:sldMk cId="2000422838" sldId="275"/>
            <ac:spMk id="4" creationId="{734DF08B-C78F-4DB2-8B25-0250E898880A}"/>
          </ac:spMkLst>
        </pc:spChg>
        <pc:spChg chg="del">
          <ac:chgData name="Sarah Gothard" userId="0e53f415fda5f162" providerId="LiveId" clId="{5EEE7E15-4ABB-44DC-B345-1DD6E2E86CF5}" dt="2021-07-26T15:19:28.893" v="28" actId="26606"/>
          <ac:spMkLst>
            <pc:docMk/>
            <pc:sldMk cId="2000422838" sldId="275"/>
            <ac:spMk id="16" creationId="{32BC26D8-82FB-445E-AA49-62A77D7C1EE0}"/>
          </ac:spMkLst>
        </pc:spChg>
        <pc:spChg chg="del">
          <ac:chgData name="Sarah Gothard" userId="0e53f415fda5f162" providerId="LiveId" clId="{5EEE7E15-4ABB-44DC-B345-1DD6E2E86CF5}" dt="2021-07-26T15:19:28.893" v="28" actId="26606"/>
          <ac:spMkLst>
            <pc:docMk/>
            <pc:sldMk cId="2000422838" sldId="275"/>
            <ac:spMk id="18" creationId="{CB44330D-EA18-4254-AA95-EB49948539B8}"/>
          </ac:spMkLst>
        </pc:spChg>
        <pc:spChg chg="add">
          <ac:chgData name="Sarah Gothard" userId="0e53f415fda5f162" providerId="LiveId" clId="{5EEE7E15-4ABB-44DC-B345-1DD6E2E86CF5}" dt="2021-07-26T15:19:28.893" v="28" actId="26606"/>
          <ac:spMkLst>
            <pc:docMk/>
            <pc:sldMk cId="2000422838" sldId="275"/>
            <ac:spMk id="23" creationId="{32BC26D8-82FB-445E-AA49-62A77D7C1EE0}"/>
          </ac:spMkLst>
        </pc:spChg>
        <pc:spChg chg="add">
          <ac:chgData name="Sarah Gothard" userId="0e53f415fda5f162" providerId="LiveId" clId="{5EEE7E15-4ABB-44DC-B345-1DD6E2E86CF5}" dt="2021-07-26T15:19:28.893" v="28" actId="26606"/>
          <ac:spMkLst>
            <pc:docMk/>
            <pc:sldMk cId="2000422838" sldId="275"/>
            <ac:spMk id="25" creationId="{CB44330D-EA18-4254-AA95-EB49948539B8}"/>
          </ac:spMkLst>
        </pc:spChg>
        <pc:picChg chg="add mod">
          <ac:chgData name="Sarah Gothard" userId="0e53f415fda5f162" providerId="LiveId" clId="{5EEE7E15-4ABB-44DC-B345-1DD6E2E86CF5}" dt="2021-07-26T15:19:28.893" v="28" actId="26606"/>
          <ac:picMkLst>
            <pc:docMk/>
            <pc:sldMk cId="2000422838" sldId="275"/>
            <ac:picMk id="3" creationId="{3F133A81-6711-4648-9E1C-3E8268F824B9}"/>
          </ac:picMkLst>
        </pc:picChg>
        <pc:picChg chg="del">
          <ac:chgData name="Sarah Gothard" userId="0e53f415fda5f162" providerId="LiveId" clId="{5EEE7E15-4ABB-44DC-B345-1DD6E2E86CF5}" dt="2021-07-26T15:17:03.942" v="2" actId="478"/>
          <ac:picMkLst>
            <pc:docMk/>
            <pc:sldMk cId="2000422838" sldId="275"/>
            <ac:picMk id="5" creationId="{E166A75A-EC6E-47AE-8CCB-6E487465395D}"/>
          </ac:picMkLst>
        </pc:picChg>
      </pc:sldChg>
      <pc:sldChg chg="addSp delSp modSp add mod setBg delDesignElem">
        <pc:chgData name="Sarah Gothard" userId="0e53f415fda5f162" providerId="LiveId" clId="{5EEE7E15-4ABB-44DC-B345-1DD6E2E86CF5}" dt="2021-07-26T15:18:37.761" v="14" actId="27614"/>
        <pc:sldMkLst>
          <pc:docMk/>
          <pc:sldMk cId="1184173229" sldId="276"/>
        </pc:sldMkLst>
        <pc:spChg chg="ord">
          <ac:chgData name="Sarah Gothard" userId="0e53f415fda5f162" providerId="LiveId" clId="{5EEE7E15-4ABB-44DC-B345-1DD6E2E86CF5}" dt="2021-07-26T15:18:35.401" v="11" actId="26606"/>
          <ac:spMkLst>
            <pc:docMk/>
            <pc:sldMk cId="1184173229" sldId="276"/>
            <ac:spMk id="4" creationId="{734DF08B-C78F-4DB2-8B25-0250E898880A}"/>
          </ac:spMkLst>
        </pc:spChg>
        <pc:spChg chg="add">
          <ac:chgData name="Sarah Gothard" userId="0e53f415fda5f162" providerId="LiveId" clId="{5EEE7E15-4ABB-44DC-B345-1DD6E2E86CF5}" dt="2021-07-26T15:18:35.401" v="11" actId="26606"/>
          <ac:spMkLst>
            <pc:docMk/>
            <pc:sldMk cId="1184173229" sldId="276"/>
            <ac:spMk id="11" creationId="{32BC26D8-82FB-445E-AA49-62A77D7C1EE0}"/>
          </ac:spMkLst>
        </pc:spChg>
        <pc:spChg chg="add">
          <ac:chgData name="Sarah Gothard" userId="0e53f415fda5f162" providerId="LiveId" clId="{5EEE7E15-4ABB-44DC-B345-1DD6E2E86CF5}" dt="2021-07-26T15:18:35.401" v="11" actId="26606"/>
          <ac:spMkLst>
            <pc:docMk/>
            <pc:sldMk cId="1184173229" sldId="276"/>
            <ac:spMk id="13" creationId="{CB44330D-EA18-4254-AA95-EB49948539B8}"/>
          </ac:spMkLst>
        </pc:spChg>
        <pc:spChg chg="del">
          <ac:chgData name="Sarah Gothard" userId="0e53f415fda5f162" providerId="LiveId" clId="{5EEE7E15-4ABB-44DC-B345-1DD6E2E86CF5}" dt="2021-07-26T15:18:05.169" v="7"/>
          <ac:spMkLst>
            <pc:docMk/>
            <pc:sldMk cId="1184173229" sldId="276"/>
            <ac:spMk id="110" creationId="{32BC26D8-82FB-445E-AA49-62A77D7C1EE0}"/>
          </ac:spMkLst>
        </pc:spChg>
        <pc:spChg chg="del">
          <ac:chgData name="Sarah Gothard" userId="0e53f415fda5f162" providerId="LiveId" clId="{5EEE7E15-4ABB-44DC-B345-1DD6E2E86CF5}" dt="2021-07-26T15:18:05.169" v="7"/>
          <ac:spMkLst>
            <pc:docMk/>
            <pc:sldMk cId="1184173229" sldId="276"/>
            <ac:spMk id="112" creationId="{CB44330D-EA18-4254-AA95-EB49948539B8}"/>
          </ac:spMkLst>
        </pc:spChg>
        <pc:picChg chg="add del">
          <ac:chgData name="Sarah Gothard" userId="0e53f415fda5f162" providerId="LiveId" clId="{5EEE7E15-4ABB-44DC-B345-1DD6E2E86CF5}" dt="2021-07-26T15:18:16.205" v="9" actId="22"/>
          <ac:picMkLst>
            <pc:docMk/>
            <pc:sldMk cId="1184173229" sldId="276"/>
            <ac:picMk id="3" creationId="{88F63EE0-7948-4783-B805-80CCE1521A71}"/>
          </ac:picMkLst>
        </pc:picChg>
        <pc:picChg chg="add mod">
          <ac:chgData name="Sarah Gothard" userId="0e53f415fda5f162" providerId="LiveId" clId="{5EEE7E15-4ABB-44DC-B345-1DD6E2E86CF5}" dt="2021-07-26T15:18:37.761" v="14" actId="27614"/>
          <ac:picMkLst>
            <pc:docMk/>
            <pc:sldMk cId="1184173229" sldId="276"/>
            <ac:picMk id="6" creationId="{8764942C-96FC-4758-A49A-D7558ECD0947}"/>
          </ac:picMkLst>
        </pc:picChg>
      </pc:sldChg>
      <pc:sldChg chg="del">
        <pc:chgData name="Sarah Gothard" userId="0e53f415fda5f162" providerId="LiveId" clId="{5EEE7E15-4ABB-44DC-B345-1DD6E2E86CF5}" dt="2021-07-26T15:17:06.007" v="3" actId="47"/>
        <pc:sldMkLst>
          <pc:docMk/>
          <pc:sldMk cId="2123023949" sldId="276"/>
        </pc:sldMkLst>
      </pc:sldChg>
      <pc:sldChg chg="del">
        <pc:chgData name="Sarah Gothard" userId="0e53f415fda5f162" providerId="LiveId" clId="{5EEE7E15-4ABB-44DC-B345-1DD6E2E86CF5}" dt="2021-07-26T15:17:06.007" v="3" actId="47"/>
        <pc:sldMkLst>
          <pc:docMk/>
          <pc:sldMk cId="68037628" sldId="277"/>
        </pc:sldMkLst>
      </pc:sldChg>
      <pc:sldChg chg="addSp delSp modSp add mod ord setBg delDesignElem">
        <pc:chgData name="Sarah Gothard" userId="0e53f415fda5f162" providerId="LiveId" clId="{5EEE7E15-4ABB-44DC-B345-1DD6E2E86CF5}" dt="2021-07-26T15:21:36.067" v="44" actId="26606"/>
        <pc:sldMkLst>
          <pc:docMk/>
          <pc:sldMk cId="3677986995" sldId="277"/>
        </pc:sldMkLst>
        <pc:spChg chg="ord">
          <ac:chgData name="Sarah Gothard" userId="0e53f415fda5f162" providerId="LiveId" clId="{5EEE7E15-4ABB-44DC-B345-1DD6E2E86CF5}" dt="2021-07-26T15:21:36.067" v="44" actId="26606"/>
          <ac:spMkLst>
            <pc:docMk/>
            <pc:sldMk cId="3677986995" sldId="277"/>
            <ac:spMk id="4" creationId="{734DF08B-C78F-4DB2-8B25-0250E898880A}"/>
          </ac:spMkLst>
        </pc:spChg>
        <pc:spChg chg="add">
          <ac:chgData name="Sarah Gothard" userId="0e53f415fda5f162" providerId="LiveId" clId="{5EEE7E15-4ABB-44DC-B345-1DD6E2E86CF5}" dt="2021-07-26T15:21:36.067" v="44" actId="26606"/>
          <ac:spMkLst>
            <pc:docMk/>
            <pc:sldMk cId="3677986995" sldId="277"/>
            <ac:spMk id="9" creationId="{32BC26D8-82FB-445E-AA49-62A77D7C1EE0}"/>
          </ac:spMkLst>
        </pc:spChg>
        <pc:spChg chg="add">
          <ac:chgData name="Sarah Gothard" userId="0e53f415fda5f162" providerId="LiveId" clId="{5EEE7E15-4ABB-44DC-B345-1DD6E2E86CF5}" dt="2021-07-26T15:21:36.067" v="44" actId="26606"/>
          <ac:spMkLst>
            <pc:docMk/>
            <pc:sldMk cId="3677986995" sldId="277"/>
            <ac:spMk id="11" creationId="{CB44330D-EA18-4254-AA95-EB49948539B8}"/>
          </ac:spMkLst>
        </pc:spChg>
        <pc:spChg chg="del">
          <ac:chgData name="Sarah Gothard" userId="0e53f415fda5f162" providerId="LiveId" clId="{5EEE7E15-4ABB-44DC-B345-1DD6E2E86CF5}" dt="2021-07-26T15:19:04.358" v="18"/>
          <ac:spMkLst>
            <pc:docMk/>
            <pc:sldMk cId="3677986995" sldId="277"/>
            <ac:spMk id="16" creationId="{32BC26D8-82FB-445E-AA49-62A77D7C1EE0}"/>
          </ac:spMkLst>
        </pc:spChg>
        <pc:spChg chg="del">
          <ac:chgData name="Sarah Gothard" userId="0e53f415fda5f162" providerId="LiveId" clId="{5EEE7E15-4ABB-44DC-B345-1DD6E2E86CF5}" dt="2021-07-26T15:19:04.358" v="18"/>
          <ac:spMkLst>
            <pc:docMk/>
            <pc:sldMk cId="3677986995" sldId="277"/>
            <ac:spMk id="18" creationId="{CB44330D-EA18-4254-AA95-EB49948539B8}"/>
          </ac:spMkLst>
        </pc:spChg>
        <pc:picChg chg="add mod">
          <ac:chgData name="Sarah Gothard" userId="0e53f415fda5f162" providerId="LiveId" clId="{5EEE7E15-4ABB-44DC-B345-1DD6E2E86CF5}" dt="2021-07-26T15:21:36.067" v="44" actId="26606"/>
          <ac:picMkLst>
            <pc:docMk/>
            <pc:sldMk cId="3677986995" sldId="277"/>
            <ac:picMk id="3" creationId="{972398CA-FCEC-40BA-8D6A-4FFEFEA25CC1}"/>
          </ac:picMkLst>
        </pc:picChg>
      </pc:sldChg>
      <pc:sldChg chg="del">
        <pc:chgData name="Sarah Gothard" userId="0e53f415fda5f162" providerId="LiveId" clId="{5EEE7E15-4ABB-44DC-B345-1DD6E2E86CF5}" dt="2021-07-26T15:17:06.007" v="3" actId="47"/>
        <pc:sldMkLst>
          <pc:docMk/>
          <pc:sldMk cId="2978631774" sldId="278"/>
        </pc:sldMkLst>
      </pc:sldChg>
      <pc:sldChg chg="addSp delSp modSp add mod ord setBg delDesignElem">
        <pc:chgData name="Sarah Gothard" userId="0e53f415fda5f162" providerId="LiveId" clId="{5EEE7E15-4ABB-44DC-B345-1DD6E2E86CF5}" dt="2021-07-26T15:21:20.512" v="42" actId="26606"/>
        <pc:sldMkLst>
          <pc:docMk/>
          <pc:sldMk cId="3340009625" sldId="278"/>
        </pc:sldMkLst>
        <pc:spChg chg="ord">
          <ac:chgData name="Sarah Gothard" userId="0e53f415fda5f162" providerId="LiveId" clId="{5EEE7E15-4ABB-44DC-B345-1DD6E2E86CF5}" dt="2021-07-26T15:21:20.512" v="42" actId="26606"/>
          <ac:spMkLst>
            <pc:docMk/>
            <pc:sldMk cId="3340009625" sldId="278"/>
            <ac:spMk id="4" creationId="{734DF08B-C78F-4DB2-8B25-0250E898880A}"/>
          </ac:spMkLst>
        </pc:spChg>
        <pc:spChg chg="add">
          <ac:chgData name="Sarah Gothard" userId="0e53f415fda5f162" providerId="LiveId" clId="{5EEE7E15-4ABB-44DC-B345-1DD6E2E86CF5}" dt="2021-07-26T15:21:20.512" v="42" actId="26606"/>
          <ac:spMkLst>
            <pc:docMk/>
            <pc:sldMk cId="3340009625" sldId="278"/>
            <ac:spMk id="9" creationId="{32BC26D8-82FB-445E-AA49-62A77D7C1EE0}"/>
          </ac:spMkLst>
        </pc:spChg>
        <pc:spChg chg="add">
          <ac:chgData name="Sarah Gothard" userId="0e53f415fda5f162" providerId="LiveId" clId="{5EEE7E15-4ABB-44DC-B345-1DD6E2E86CF5}" dt="2021-07-26T15:21:20.512" v="42" actId="26606"/>
          <ac:spMkLst>
            <pc:docMk/>
            <pc:sldMk cId="3340009625" sldId="278"/>
            <ac:spMk id="11" creationId="{CB44330D-EA18-4254-AA95-EB49948539B8}"/>
          </ac:spMkLst>
        </pc:spChg>
        <pc:spChg chg="del">
          <ac:chgData name="Sarah Gothard" userId="0e53f415fda5f162" providerId="LiveId" clId="{5EEE7E15-4ABB-44DC-B345-1DD6E2E86CF5}" dt="2021-07-26T15:19:04.564" v="20"/>
          <ac:spMkLst>
            <pc:docMk/>
            <pc:sldMk cId="3340009625" sldId="278"/>
            <ac:spMk id="16" creationId="{32BC26D8-82FB-445E-AA49-62A77D7C1EE0}"/>
          </ac:spMkLst>
        </pc:spChg>
        <pc:spChg chg="del">
          <ac:chgData name="Sarah Gothard" userId="0e53f415fda5f162" providerId="LiveId" clId="{5EEE7E15-4ABB-44DC-B345-1DD6E2E86CF5}" dt="2021-07-26T15:19:04.564" v="20"/>
          <ac:spMkLst>
            <pc:docMk/>
            <pc:sldMk cId="3340009625" sldId="278"/>
            <ac:spMk id="18" creationId="{CB44330D-EA18-4254-AA95-EB49948539B8}"/>
          </ac:spMkLst>
        </pc:spChg>
        <pc:picChg chg="add mod">
          <ac:chgData name="Sarah Gothard" userId="0e53f415fda5f162" providerId="LiveId" clId="{5EEE7E15-4ABB-44DC-B345-1DD6E2E86CF5}" dt="2021-07-26T15:21:20.512" v="42" actId="26606"/>
          <ac:picMkLst>
            <pc:docMk/>
            <pc:sldMk cId="3340009625" sldId="278"/>
            <ac:picMk id="3" creationId="{CE07ECC7-9E73-45CC-BBCD-CFDEC0BBAFA2}"/>
          </ac:picMkLst>
        </pc:picChg>
      </pc:sldChg>
      <pc:sldChg chg="addSp delSp modSp add mod ord setBg delDesignElem">
        <pc:chgData name="Sarah Gothard" userId="0e53f415fda5f162" providerId="LiveId" clId="{5EEE7E15-4ABB-44DC-B345-1DD6E2E86CF5}" dt="2021-07-26T15:23:24.437" v="51" actId="26606"/>
        <pc:sldMkLst>
          <pc:docMk/>
          <pc:sldMk cId="835443533" sldId="279"/>
        </pc:sldMkLst>
        <pc:spChg chg="ord">
          <ac:chgData name="Sarah Gothard" userId="0e53f415fda5f162" providerId="LiveId" clId="{5EEE7E15-4ABB-44DC-B345-1DD6E2E86CF5}" dt="2021-07-26T15:23:24.437" v="51" actId="26606"/>
          <ac:spMkLst>
            <pc:docMk/>
            <pc:sldMk cId="835443533" sldId="279"/>
            <ac:spMk id="4" creationId="{734DF08B-C78F-4DB2-8B25-0250E898880A}"/>
          </ac:spMkLst>
        </pc:spChg>
        <pc:spChg chg="add">
          <ac:chgData name="Sarah Gothard" userId="0e53f415fda5f162" providerId="LiveId" clId="{5EEE7E15-4ABB-44DC-B345-1DD6E2E86CF5}" dt="2021-07-26T15:23:24.437" v="51" actId="26606"/>
          <ac:spMkLst>
            <pc:docMk/>
            <pc:sldMk cId="835443533" sldId="279"/>
            <ac:spMk id="9" creationId="{32BC26D8-82FB-445E-AA49-62A77D7C1EE0}"/>
          </ac:spMkLst>
        </pc:spChg>
        <pc:spChg chg="add">
          <ac:chgData name="Sarah Gothard" userId="0e53f415fda5f162" providerId="LiveId" clId="{5EEE7E15-4ABB-44DC-B345-1DD6E2E86CF5}" dt="2021-07-26T15:23:24.437" v="51" actId="26606"/>
          <ac:spMkLst>
            <pc:docMk/>
            <pc:sldMk cId="835443533" sldId="279"/>
            <ac:spMk id="11" creationId="{CB44330D-EA18-4254-AA95-EB49948539B8}"/>
          </ac:spMkLst>
        </pc:spChg>
        <pc:spChg chg="del">
          <ac:chgData name="Sarah Gothard" userId="0e53f415fda5f162" providerId="LiveId" clId="{5EEE7E15-4ABB-44DC-B345-1DD6E2E86CF5}" dt="2021-07-26T15:19:04.742" v="22"/>
          <ac:spMkLst>
            <pc:docMk/>
            <pc:sldMk cId="835443533" sldId="279"/>
            <ac:spMk id="16" creationId="{32BC26D8-82FB-445E-AA49-62A77D7C1EE0}"/>
          </ac:spMkLst>
        </pc:spChg>
        <pc:spChg chg="del">
          <ac:chgData name="Sarah Gothard" userId="0e53f415fda5f162" providerId="LiveId" clId="{5EEE7E15-4ABB-44DC-B345-1DD6E2E86CF5}" dt="2021-07-26T15:19:04.742" v="22"/>
          <ac:spMkLst>
            <pc:docMk/>
            <pc:sldMk cId="835443533" sldId="279"/>
            <ac:spMk id="18" creationId="{CB44330D-EA18-4254-AA95-EB49948539B8}"/>
          </ac:spMkLst>
        </pc:spChg>
        <pc:picChg chg="add mod">
          <ac:chgData name="Sarah Gothard" userId="0e53f415fda5f162" providerId="LiveId" clId="{5EEE7E15-4ABB-44DC-B345-1DD6E2E86CF5}" dt="2021-07-26T15:23:24.437" v="51" actId="26606"/>
          <ac:picMkLst>
            <pc:docMk/>
            <pc:sldMk cId="835443533" sldId="279"/>
            <ac:picMk id="3" creationId="{38730D3C-14D5-4A26-9D56-A65311017C52}"/>
          </ac:picMkLst>
        </pc:picChg>
      </pc:sldChg>
      <pc:sldChg chg="del">
        <pc:chgData name="Sarah Gothard" userId="0e53f415fda5f162" providerId="LiveId" clId="{5EEE7E15-4ABB-44DC-B345-1DD6E2E86CF5}" dt="2021-07-26T15:17:06.007" v="3" actId="47"/>
        <pc:sldMkLst>
          <pc:docMk/>
          <pc:sldMk cId="1249651384" sldId="279"/>
        </pc:sldMkLst>
      </pc:sldChg>
      <pc:sldChg chg="addSp delSp modSp add mod ord setBg delDesignElem">
        <pc:chgData name="Sarah Gothard" userId="0e53f415fda5f162" providerId="LiveId" clId="{5EEE7E15-4ABB-44DC-B345-1DD6E2E86CF5}" dt="2021-07-26T15:23:41.535" v="53" actId="26606"/>
        <pc:sldMkLst>
          <pc:docMk/>
          <pc:sldMk cId="3466752611" sldId="280"/>
        </pc:sldMkLst>
        <pc:spChg chg="ord">
          <ac:chgData name="Sarah Gothard" userId="0e53f415fda5f162" providerId="LiveId" clId="{5EEE7E15-4ABB-44DC-B345-1DD6E2E86CF5}" dt="2021-07-26T15:23:41.535" v="53" actId="26606"/>
          <ac:spMkLst>
            <pc:docMk/>
            <pc:sldMk cId="3466752611" sldId="280"/>
            <ac:spMk id="4" creationId="{734DF08B-C78F-4DB2-8B25-0250E898880A}"/>
          </ac:spMkLst>
        </pc:spChg>
        <pc:spChg chg="add">
          <ac:chgData name="Sarah Gothard" userId="0e53f415fda5f162" providerId="LiveId" clId="{5EEE7E15-4ABB-44DC-B345-1DD6E2E86CF5}" dt="2021-07-26T15:23:41.535" v="53" actId="26606"/>
          <ac:spMkLst>
            <pc:docMk/>
            <pc:sldMk cId="3466752611" sldId="280"/>
            <ac:spMk id="9" creationId="{32BC26D8-82FB-445E-AA49-62A77D7C1EE0}"/>
          </ac:spMkLst>
        </pc:spChg>
        <pc:spChg chg="add">
          <ac:chgData name="Sarah Gothard" userId="0e53f415fda5f162" providerId="LiveId" clId="{5EEE7E15-4ABB-44DC-B345-1DD6E2E86CF5}" dt="2021-07-26T15:23:41.535" v="53" actId="26606"/>
          <ac:spMkLst>
            <pc:docMk/>
            <pc:sldMk cId="3466752611" sldId="280"/>
            <ac:spMk id="11" creationId="{CB44330D-EA18-4254-AA95-EB49948539B8}"/>
          </ac:spMkLst>
        </pc:spChg>
        <pc:spChg chg="del">
          <ac:chgData name="Sarah Gothard" userId="0e53f415fda5f162" providerId="LiveId" clId="{5EEE7E15-4ABB-44DC-B345-1DD6E2E86CF5}" dt="2021-07-26T15:19:04.892" v="24"/>
          <ac:spMkLst>
            <pc:docMk/>
            <pc:sldMk cId="3466752611" sldId="280"/>
            <ac:spMk id="16" creationId="{32BC26D8-82FB-445E-AA49-62A77D7C1EE0}"/>
          </ac:spMkLst>
        </pc:spChg>
        <pc:spChg chg="del">
          <ac:chgData name="Sarah Gothard" userId="0e53f415fda5f162" providerId="LiveId" clId="{5EEE7E15-4ABB-44DC-B345-1DD6E2E86CF5}" dt="2021-07-26T15:19:04.892" v="24"/>
          <ac:spMkLst>
            <pc:docMk/>
            <pc:sldMk cId="3466752611" sldId="280"/>
            <ac:spMk id="18" creationId="{CB44330D-EA18-4254-AA95-EB49948539B8}"/>
          </ac:spMkLst>
        </pc:spChg>
        <pc:picChg chg="add mod">
          <ac:chgData name="Sarah Gothard" userId="0e53f415fda5f162" providerId="LiveId" clId="{5EEE7E15-4ABB-44DC-B345-1DD6E2E86CF5}" dt="2021-07-26T15:23:41.535" v="53" actId="26606"/>
          <ac:picMkLst>
            <pc:docMk/>
            <pc:sldMk cId="3466752611" sldId="280"/>
            <ac:picMk id="3" creationId="{DDE5506C-6E26-43AE-AB3D-5AA8DD22730A}"/>
          </ac:picMkLst>
        </pc:picChg>
      </pc:sldChg>
      <pc:sldChg chg="del">
        <pc:chgData name="Sarah Gothard" userId="0e53f415fda5f162" providerId="LiveId" clId="{5EEE7E15-4ABB-44DC-B345-1DD6E2E86CF5}" dt="2021-07-26T15:17:06.007" v="3" actId="47"/>
        <pc:sldMkLst>
          <pc:docMk/>
          <pc:sldMk cId="3493486910" sldId="280"/>
        </pc:sldMkLst>
      </pc:sldChg>
      <pc:sldChg chg="addSp delSp modSp add mod ord setBg delDesignElem">
        <pc:chgData name="Sarah Gothard" userId="0e53f415fda5f162" providerId="LiveId" clId="{5EEE7E15-4ABB-44DC-B345-1DD6E2E86CF5}" dt="2021-07-26T15:22:38.565" v="48" actId="26606"/>
        <pc:sldMkLst>
          <pc:docMk/>
          <pc:sldMk cId="191609120" sldId="281"/>
        </pc:sldMkLst>
        <pc:spChg chg="ord">
          <ac:chgData name="Sarah Gothard" userId="0e53f415fda5f162" providerId="LiveId" clId="{5EEE7E15-4ABB-44DC-B345-1DD6E2E86CF5}" dt="2021-07-26T15:22:38.565" v="48" actId="26606"/>
          <ac:spMkLst>
            <pc:docMk/>
            <pc:sldMk cId="191609120" sldId="281"/>
            <ac:spMk id="4" creationId="{734DF08B-C78F-4DB2-8B25-0250E898880A}"/>
          </ac:spMkLst>
        </pc:spChg>
        <pc:spChg chg="add">
          <ac:chgData name="Sarah Gothard" userId="0e53f415fda5f162" providerId="LiveId" clId="{5EEE7E15-4ABB-44DC-B345-1DD6E2E86CF5}" dt="2021-07-26T15:22:38.565" v="48" actId="26606"/>
          <ac:spMkLst>
            <pc:docMk/>
            <pc:sldMk cId="191609120" sldId="281"/>
            <ac:spMk id="9" creationId="{32BC26D8-82FB-445E-AA49-62A77D7C1EE0}"/>
          </ac:spMkLst>
        </pc:spChg>
        <pc:spChg chg="add">
          <ac:chgData name="Sarah Gothard" userId="0e53f415fda5f162" providerId="LiveId" clId="{5EEE7E15-4ABB-44DC-B345-1DD6E2E86CF5}" dt="2021-07-26T15:22:38.565" v="48" actId="26606"/>
          <ac:spMkLst>
            <pc:docMk/>
            <pc:sldMk cId="191609120" sldId="281"/>
            <ac:spMk id="11" creationId="{CB44330D-EA18-4254-AA95-EB49948539B8}"/>
          </ac:spMkLst>
        </pc:spChg>
        <pc:spChg chg="del">
          <ac:chgData name="Sarah Gothard" userId="0e53f415fda5f162" providerId="LiveId" clId="{5EEE7E15-4ABB-44DC-B345-1DD6E2E86CF5}" dt="2021-07-26T15:19:05.062" v="26"/>
          <ac:spMkLst>
            <pc:docMk/>
            <pc:sldMk cId="191609120" sldId="281"/>
            <ac:spMk id="16" creationId="{32BC26D8-82FB-445E-AA49-62A77D7C1EE0}"/>
          </ac:spMkLst>
        </pc:spChg>
        <pc:spChg chg="del">
          <ac:chgData name="Sarah Gothard" userId="0e53f415fda5f162" providerId="LiveId" clId="{5EEE7E15-4ABB-44DC-B345-1DD6E2E86CF5}" dt="2021-07-26T15:19:05.062" v="26"/>
          <ac:spMkLst>
            <pc:docMk/>
            <pc:sldMk cId="191609120" sldId="281"/>
            <ac:spMk id="18" creationId="{CB44330D-EA18-4254-AA95-EB49948539B8}"/>
          </ac:spMkLst>
        </pc:spChg>
        <pc:picChg chg="add mod">
          <ac:chgData name="Sarah Gothard" userId="0e53f415fda5f162" providerId="LiveId" clId="{5EEE7E15-4ABB-44DC-B345-1DD6E2E86CF5}" dt="2021-07-26T15:22:38.565" v="48" actId="26606"/>
          <ac:picMkLst>
            <pc:docMk/>
            <pc:sldMk cId="191609120" sldId="281"/>
            <ac:picMk id="3" creationId="{7AB989E6-7407-4521-A8C8-5057ED26F1F5}"/>
          </ac:picMkLst>
        </pc:picChg>
      </pc:sldChg>
      <pc:sldChg chg="add">
        <pc:chgData name="Sarah Gothard" userId="0e53f415fda5f162" providerId="LiveId" clId="{5EEE7E15-4ABB-44DC-B345-1DD6E2E86CF5}" dt="2021-07-26T15:19:59.024" v="29" actId="2890"/>
        <pc:sldMkLst>
          <pc:docMk/>
          <pc:sldMk cId="1769955523" sldId="282"/>
        </pc:sldMkLst>
      </pc:sldChg>
      <pc:sldChg chg="addSp delSp modSp add mod">
        <pc:chgData name="Sarah Gothard" userId="0e53f415fda5f162" providerId="LiveId" clId="{5EEE7E15-4ABB-44DC-B345-1DD6E2E86CF5}" dt="2021-07-26T15:23:59.423" v="57" actId="26606"/>
        <pc:sldMkLst>
          <pc:docMk/>
          <pc:sldMk cId="1126207333" sldId="283"/>
        </pc:sldMkLst>
        <pc:spChg chg="ord">
          <ac:chgData name="Sarah Gothard" userId="0e53f415fda5f162" providerId="LiveId" clId="{5EEE7E15-4ABB-44DC-B345-1DD6E2E86CF5}" dt="2021-07-26T15:23:59.423" v="57" actId="26606"/>
          <ac:spMkLst>
            <pc:docMk/>
            <pc:sldMk cId="1126207333" sldId="283"/>
            <ac:spMk id="4" creationId="{734DF08B-C78F-4DB2-8B25-0250E898880A}"/>
          </ac:spMkLst>
        </pc:spChg>
        <pc:spChg chg="del">
          <ac:chgData name="Sarah Gothard" userId="0e53f415fda5f162" providerId="LiveId" clId="{5EEE7E15-4ABB-44DC-B345-1DD6E2E86CF5}" dt="2021-07-26T15:23:59.423" v="57" actId="26606"/>
          <ac:spMkLst>
            <pc:docMk/>
            <pc:sldMk cId="1126207333" sldId="283"/>
            <ac:spMk id="23" creationId="{32BC26D8-82FB-445E-AA49-62A77D7C1EE0}"/>
          </ac:spMkLst>
        </pc:spChg>
        <pc:spChg chg="del">
          <ac:chgData name="Sarah Gothard" userId="0e53f415fda5f162" providerId="LiveId" clId="{5EEE7E15-4ABB-44DC-B345-1DD6E2E86CF5}" dt="2021-07-26T15:23:59.423" v="57" actId="26606"/>
          <ac:spMkLst>
            <pc:docMk/>
            <pc:sldMk cId="1126207333" sldId="283"/>
            <ac:spMk id="25" creationId="{CB44330D-EA18-4254-AA95-EB49948539B8}"/>
          </ac:spMkLst>
        </pc:spChg>
        <pc:spChg chg="add">
          <ac:chgData name="Sarah Gothard" userId="0e53f415fda5f162" providerId="LiveId" clId="{5EEE7E15-4ABB-44DC-B345-1DD6E2E86CF5}" dt="2021-07-26T15:23:59.423" v="57" actId="26606"/>
          <ac:spMkLst>
            <pc:docMk/>
            <pc:sldMk cId="1126207333" sldId="283"/>
            <ac:spMk id="30" creationId="{32BC26D8-82FB-445E-AA49-62A77D7C1EE0}"/>
          </ac:spMkLst>
        </pc:spChg>
        <pc:spChg chg="add">
          <ac:chgData name="Sarah Gothard" userId="0e53f415fda5f162" providerId="LiveId" clId="{5EEE7E15-4ABB-44DC-B345-1DD6E2E86CF5}" dt="2021-07-26T15:23:59.423" v="57" actId="26606"/>
          <ac:spMkLst>
            <pc:docMk/>
            <pc:sldMk cId="1126207333" sldId="283"/>
            <ac:spMk id="32" creationId="{CB44330D-EA18-4254-AA95-EB49948539B8}"/>
          </ac:spMkLst>
        </pc:spChg>
        <pc:picChg chg="del">
          <ac:chgData name="Sarah Gothard" userId="0e53f415fda5f162" providerId="LiveId" clId="{5EEE7E15-4ABB-44DC-B345-1DD6E2E86CF5}" dt="2021-07-26T15:23:20.877" v="49" actId="478"/>
          <ac:picMkLst>
            <pc:docMk/>
            <pc:sldMk cId="1126207333" sldId="283"/>
            <ac:picMk id="3" creationId="{3F133A81-6711-4648-9E1C-3E8268F824B9}"/>
          </ac:picMkLst>
        </pc:picChg>
        <pc:picChg chg="add mod">
          <ac:chgData name="Sarah Gothard" userId="0e53f415fda5f162" providerId="LiveId" clId="{5EEE7E15-4ABB-44DC-B345-1DD6E2E86CF5}" dt="2021-07-26T15:23:59.423" v="57" actId="26606"/>
          <ac:picMkLst>
            <pc:docMk/>
            <pc:sldMk cId="1126207333" sldId="283"/>
            <ac:picMk id="5" creationId="{FC5188B0-0ADF-48DF-B382-0A6E2F1DB107}"/>
          </ac:picMkLst>
        </pc:picChg>
      </pc:sldChg>
      <pc:sldChg chg="del">
        <pc:chgData name="Sarah Gothard" userId="0e53f415fda5f162" providerId="LiveId" clId="{5EEE7E15-4ABB-44DC-B345-1DD6E2E86CF5}" dt="2021-07-26T15:17:06.007" v="3" actId="47"/>
        <pc:sldMkLst>
          <pc:docMk/>
          <pc:sldMk cId="457688834" sldId="284"/>
        </pc:sldMkLst>
      </pc:sldChg>
      <pc:sldChg chg="add">
        <pc:chgData name="Sarah Gothard" userId="0e53f415fda5f162" providerId="LiveId" clId="{5EEE7E15-4ABB-44DC-B345-1DD6E2E86CF5}" dt="2021-07-26T15:20:04.882" v="31" actId="2890"/>
        <pc:sldMkLst>
          <pc:docMk/>
          <pc:sldMk cId="593712579" sldId="284"/>
        </pc:sldMkLst>
      </pc:sldChg>
      <pc:sldChg chg="del">
        <pc:chgData name="Sarah Gothard" userId="0e53f415fda5f162" providerId="LiveId" clId="{5EEE7E15-4ABB-44DC-B345-1DD6E2E86CF5}" dt="2021-07-26T15:17:06.007" v="3" actId="47"/>
        <pc:sldMkLst>
          <pc:docMk/>
          <pc:sldMk cId="354638063" sldId="285"/>
        </pc:sldMkLst>
      </pc:sldChg>
      <pc:sldChg chg="addSp modSp add mod ord setBg">
        <pc:chgData name="Sarah Gothard" userId="0e53f415fda5f162" providerId="LiveId" clId="{5EEE7E15-4ABB-44DC-B345-1DD6E2E86CF5}" dt="2021-07-26T15:22:20.758" v="46" actId="26606"/>
        <pc:sldMkLst>
          <pc:docMk/>
          <pc:sldMk cId="912823756" sldId="285"/>
        </pc:sldMkLst>
        <pc:spChg chg="ord">
          <ac:chgData name="Sarah Gothard" userId="0e53f415fda5f162" providerId="LiveId" clId="{5EEE7E15-4ABB-44DC-B345-1DD6E2E86CF5}" dt="2021-07-26T15:22:20.758" v="46" actId="26606"/>
          <ac:spMkLst>
            <pc:docMk/>
            <pc:sldMk cId="912823756" sldId="285"/>
            <ac:spMk id="4" creationId="{734DF08B-C78F-4DB2-8B25-0250E898880A}"/>
          </ac:spMkLst>
        </pc:spChg>
        <pc:spChg chg="add">
          <ac:chgData name="Sarah Gothard" userId="0e53f415fda5f162" providerId="LiveId" clId="{5EEE7E15-4ABB-44DC-B345-1DD6E2E86CF5}" dt="2021-07-26T15:22:20.758" v="46" actId="26606"/>
          <ac:spMkLst>
            <pc:docMk/>
            <pc:sldMk cId="912823756" sldId="285"/>
            <ac:spMk id="9" creationId="{32BC26D8-82FB-445E-AA49-62A77D7C1EE0}"/>
          </ac:spMkLst>
        </pc:spChg>
        <pc:spChg chg="add">
          <ac:chgData name="Sarah Gothard" userId="0e53f415fda5f162" providerId="LiveId" clId="{5EEE7E15-4ABB-44DC-B345-1DD6E2E86CF5}" dt="2021-07-26T15:22:20.758" v="46" actId="26606"/>
          <ac:spMkLst>
            <pc:docMk/>
            <pc:sldMk cId="912823756" sldId="285"/>
            <ac:spMk id="11" creationId="{CB44330D-EA18-4254-AA95-EB49948539B8}"/>
          </ac:spMkLst>
        </pc:spChg>
        <pc:picChg chg="add mod">
          <ac:chgData name="Sarah Gothard" userId="0e53f415fda5f162" providerId="LiveId" clId="{5EEE7E15-4ABB-44DC-B345-1DD6E2E86CF5}" dt="2021-07-26T15:22:20.758" v="46" actId="26606"/>
          <ac:picMkLst>
            <pc:docMk/>
            <pc:sldMk cId="912823756" sldId="285"/>
            <ac:picMk id="3" creationId="{93B27BA0-E3DC-46C2-B2DD-AE078D3AF3A7}"/>
          </ac:picMkLst>
        </pc:picChg>
      </pc:sldChg>
      <pc:sldChg chg="delSp add del setBg delDesignElem">
        <pc:chgData name="Sarah Gothard" userId="0e53f415fda5f162" providerId="LiveId" clId="{5EEE7E15-4ABB-44DC-B345-1DD6E2E86CF5}" dt="2021-07-26T15:24:04.681" v="58" actId="47"/>
        <pc:sldMkLst>
          <pc:docMk/>
          <pc:sldMk cId="40639151" sldId="286"/>
        </pc:sldMkLst>
        <pc:spChg chg="del">
          <ac:chgData name="Sarah Gothard" userId="0e53f415fda5f162" providerId="LiveId" clId="{5EEE7E15-4ABB-44DC-B345-1DD6E2E86CF5}" dt="2021-07-26T15:23:43.073" v="55"/>
          <ac:spMkLst>
            <pc:docMk/>
            <pc:sldMk cId="40639151" sldId="286"/>
            <ac:spMk id="23" creationId="{32BC26D8-82FB-445E-AA49-62A77D7C1EE0}"/>
          </ac:spMkLst>
        </pc:spChg>
        <pc:spChg chg="del">
          <ac:chgData name="Sarah Gothard" userId="0e53f415fda5f162" providerId="LiveId" clId="{5EEE7E15-4ABB-44DC-B345-1DD6E2E86CF5}" dt="2021-07-26T15:23:43.073" v="55"/>
          <ac:spMkLst>
            <pc:docMk/>
            <pc:sldMk cId="40639151" sldId="286"/>
            <ac:spMk id="25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7/26/2021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7/26/2021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7/26/2021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7/26/2021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7/26/2021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7/26/2021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7/26/2021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2D33E1-F72F-4134-B8FF-0D41ED0E3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11120"/>
            <a:ext cx="10905066" cy="163576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133A81-6711-4648-9E1C-3E8268F82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93712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8730D3C-14D5-4A26-9D56-A65311017C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527" y="643467"/>
            <a:ext cx="99929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35443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DE5506C-6E26-43AE-AB3D-5AA8DD2273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21" y="643467"/>
            <a:ext cx="1003795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66752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C5188B0-0ADF-48DF-B382-0A6E2F1DB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29554"/>
            <a:ext cx="10905066" cy="29988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26207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8764942C-96FC-4758-A49A-D7558ECD09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311" y="643467"/>
            <a:ext cx="1008337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84173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Rectangle 11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39B2B7-386B-4D74-B1A8-2F060D936B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133A81-6711-4648-9E1C-3E8268F82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00422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72398CA-FCEC-40BA-8D6A-4FFEFEA25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1834" y="643467"/>
            <a:ext cx="9948331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77986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07ECC7-9E73-45CC-BBCD-CFDEC0BBAF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40009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F133A81-6711-4648-9E1C-3E8268F82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9955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B989E6-7407-4521-A8C8-5057ED26F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941" y="643467"/>
            <a:ext cx="9904118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1609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B27BA0-E3DC-46C2-B2DD-AE078D3AF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12823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28</cp:revision>
  <dcterms:created xsi:type="dcterms:W3CDTF">2019-10-03T18:26:20Z</dcterms:created>
  <dcterms:modified xsi:type="dcterms:W3CDTF">2021-07-26T15:24:09Z</dcterms:modified>
</cp:coreProperties>
</file>