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15"/>
  </p:notesMasterIdLst>
  <p:handoutMasterIdLst>
    <p:handoutMasterId r:id="rId16"/>
  </p:handoutMasterIdLst>
  <p:sldIdLst>
    <p:sldId id="273" r:id="rId2"/>
    <p:sldId id="259" r:id="rId3"/>
    <p:sldId id="275" r:id="rId4"/>
    <p:sldId id="276" r:id="rId5"/>
    <p:sldId id="274" r:id="rId6"/>
    <p:sldId id="277" r:id="rId7"/>
    <p:sldId id="280" r:id="rId8"/>
    <p:sldId id="281" r:id="rId9"/>
    <p:sldId id="282" r:id="rId10"/>
    <p:sldId id="278" r:id="rId11"/>
    <p:sldId id="279" r:id="rId12"/>
    <p:sldId id="283" r:id="rId13"/>
    <p:sldId id="28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33A"/>
    <a:srgbClr val="500000"/>
    <a:srgbClr val="6C0000"/>
    <a:srgbClr val="42002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E4E255-4478-4DB1-8152-AFB3C712FD00}" v="28" dt="2020-04-05T01:07:22.441"/>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2449" autoAdjust="0"/>
  </p:normalViewPr>
  <p:slideViewPr>
    <p:cSldViewPr snapToGrid="0" showGuides="1">
      <p:cViewPr varScale="1">
        <p:scale>
          <a:sx n="66" d="100"/>
          <a:sy n="66" d="100"/>
        </p:scale>
        <p:origin x="186"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34E4E255-4478-4DB1-8152-AFB3C712FD00}"/>
    <pc:docChg chg="custSel addSld delSld modSld sldOrd modMainMaster">
      <pc:chgData name="Sarah Gothard" userId="0e53f415fda5f162" providerId="LiveId" clId="{34E4E255-4478-4DB1-8152-AFB3C712FD00}" dt="2020-04-05T01:07:33.489" v="74" actId="1076"/>
      <pc:docMkLst>
        <pc:docMk/>
      </pc:docMkLst>
      <pc:sldChg chg="addSp modSp">
        <pc:chgData name="Sarah Gothard" userId="0e53f415fda5f162" providerId="LiveId" clId="{34E4E255-4478-4DB1-8152-AFB3C712FD00}" dt="2020-04-05T00:40:14.954" v="18" actId="1076"/>
        <pc:sldMkLst>
          <pc:docMk/>
          <pc:sldMk cId="406854814" sldId="259"/>
        </pc:sldMkLst>
        <pc:picChg chg="add mod">
          <ac:chgData name="Sarah Gothard" userId="0e53f415fda5f162" providerId="LiveId" clId="{34E4E255-4478-4DB1-8152-AFB3C712FD00}" dt="2020-04-05T00:40:14.954" v="18" actId="1076"/>
          <ac:picMkLst>
            <pc:docMk/>
            <pc:sldMk cId="406854814" sldId="259"/>
            <ac:picMk id="5" creationId="{ED3514E8-4E49-455C-8FFA-53EA2A33E966}"/>
          </ac:picMkLst>
        </pc:picChg>
      </pc:sldChg>
      <pc:sldChg chg="addSp delSp modSp setBg">
        <pc:chgData name="Sarah Gothard" userId="0e53f415fda5f162" providerId="LiveId" clId="{34E4E255-4478-4DB1-8152-AFB3C712FD00}" dt="2020-04-05T00:35:05.520" v="7" actId="1076"/>
        <pc:sldMkLst>
          <pc:docMk/>
          <pc:sldMk cId="4222139619" sldId="273"/>
        </pc:sldMkLst>
        <pc:spChg chg="del mod">
          <ac:chgData name="Sarah Gothard" userId="0e53f415fda5f162" providerId="LiveId" clId="{34E4E255-4478-4DB1-8152-AFB3C712FD00}" dt="2020-04-05T00:34:56.723" v="4" actId="478"/>
          <ac:spMkLst>
            <pc:docMk/>
            <pc:sldMk cId="4222139619" sldId="273"/>
            <ac:spMk id="3" creationId="{CFEB842F-A50B-4DBE-B8DC-24E6A365B64C}"/>
          </ac:spMkLst>
        </pc:spChg>
        <pc:spChg chg="mod">
          <ac:chgData name="Sarah Gothard" userId="0e53f415fda5f162" providerId="LiveId" clId="{34E4E255-4478-4DB1-8152-AFB3C712FD00}" dt="2020-04-05T00:34:55.372" v="2" actId="1076"/>
          <ac:spMkLst>
            <pc:docMk/>
            <pc:sldMk cId="4222139619" sldId="273"/>
            <ac:spMk id="5" creationId="{83FA8688-947E-4A0E-A466-DABB3E9BCF27}"/>
          </ac:spMkLst>
        </pc:spChg>
        <pc:picChg chg="add mod">
          <ac:chgData name="Sarah Gothard" userId="0e53f415fda5f162" providerId="LiveId" clId="{34E4E255-4478-4DB1-8152-AFB3C712FD00}" dt="2020-04-05T00:35:05.520" v="7" actId="1076"/>
          <ac:picMkLst>
            <pc:docMk/>
            <pc:sldMk cId="4222139619" sldId="273"/>
            <ac:picMk id="2" creationId="{90732468-7660-4EF1-8E47-F01A6AB35594}"/>
          </ac:picMkLst>
        </pc:picChg>
      </pc:sldChg>
      <pc:sldChg chg="addSp modSp add ord">
        <pc:chgData name="Sarah Gothard" userId="0e53f415fda5f162" providerId="LiveId" clId="{34E4E255-4478-4DB1-8152-AFB3C712FD00}" dt="2020-04-05T00:42:10.186" v="22"/>
        <pc:sldMkLst>
          <pc:docMk/>
          <pc:sldMk cId="1112011085" sldId="274"/>
        </pc:sldMkLst>
        <pc:picChg chg="add mod">
          <ac:chgData name="Sarah Gothard" userId="0e53f415fda5f162" providerId="LiveId" clId="{34E4E255-4478-4DB1-8152-AFB3C712FD00}" dt="2020-04-05T00:42:05.719" v="21" actId="1076"/>
          <ac:picMkLst>
            <pc:docMk/>
            <pc:sldMk cId="1112011085" sldId="274"/>
            <ac:picMk id="5" creationId="{1E39CBD1-F28B-4360-A9DC-8B5FD19663C7}"/>
          </ac:picMkLst>
        </pc:picChg>
      </pc:sldChg>
      <pc:sldChg chg="addSp modSp add">
        <pc:chgData name="Sarah Gothard" userId="0e53f415fda5f162" providerId="LiveId" clId="{34E4E255-4478-4DB1-8152-AFB3C712FD00}" dt="2020-04-05T00:43:37.566" v="28" actId="1076"/>
        <pc:sldMkLst>
          <pc:docMk/>
          <pc:sldMk cId="1442736807" sldId="275"/>
        </pc:sldMkLst>
        <pc:picChg chg="add mod">
          <ac:chgData name="Sarah Gothard" userId="0e53f415fda5f162" providerId="LiveId" clId="{34E4E255-4478-4DB1-8152-AFB3C712FD00}" dt="2020-04-05T00:43:37.566" v="28" actId="1076"/>
          <ac:picMkLst>
            <pc:docMk/>
            <pc:sldMk cId="1442736807" sldId="275"/>
            <ac:picMk id="5" creationId="{B8DA425C-31FC-4E69-BD60-AF67A19F5F04}"/>
          </ac:picMkLst>
        </pc:picChg>
      </pc:sldChg>
      <pc:sldChg chg="addSp modSp add">
        <pc:chgData name="Sarah Gothard" userId="0e53f415fda5f162" providerId="LiveId" clId="{34E4E255-4478-4DB1-8152-AFB3C712FD00}" dt="2020-04-05T00:45:00.471" v="42" actId="1076"/>
        <pc:sldMkLst>
          <pc:docMk/>
          <pc:sldMk cId="1324346535" sldId="276"/>
        </pc:sldMkLst>
        <pc:picChg chg="add mod">
          <ac:chgData name="Sarah Gothard" userId="0e53f415fda5f162" providerId="LiveId" clId="{34E4E255-4478-4DB1-8152-AFB3C712FD00}" dt="2020-04-05T00:45:00.471" v="42" actId="1076"/>
          <ac:picMkLst>
            <pc:docMk/>
            <pc:sldMk cId="1324346535" sldId="276"/>
            <ac:picMk id="5" creationId="{39A77F8F-132E-4560-BD11-864953906C00}"/>
          </ac:picMkLst>
        </pc:picChg>
      </pc:sldChg>
      <pc:sldChg chg="addSp modSp add">
        <pc:chgData name="Sarah Gothard" userId="0e53f415fda5f162" providerId="LiveId" clId="{34E4E255-4478-4DB1-8152-AFB3C712FD00}" dt="2020-04-05T01:02:10.326" v="51" actId="1076"/>
        <pc:sldMkLst>
          <pc:docMk/>
          <pc:sldMk cId="2009416916" sldId="277"/>
        </pc:sldMkLst>
        <pc:picChg chg="add mod">
          <ac:chgData name="Sarah Gothard" userId="0e53f415fda5f162" providerId="LiveId" clId="{34E4E255-4478-4DB1-8152-AFB3C712FD00}" dt="2020-04-05T01:02:10.326" v="51" actId="1076"/>
          <ac:picMkLst>
            <pc:docMk/>
            <pc:sldMk cId="2009416916" sldId="277"/>
            <ac:picMk id="5" creationId="{0FD47315-6CBC-468B-9FBB-8FAC86017163}"/>
          </ac:picMkLst>
        </pc:picChg>
      </pc:sldChg>
      <pc:sldChg chg="addSp add">
        <pc:chgData name="Sarah Gothard" userId="0e53f415fda5f162" providerId="LiveId" clId="{34E4E255-4478-4DB1-8152-AFB3C712FD00}" dt="2020-04-05T00:45:11.017" v="44"/>
        <pc:sldMkLst>
          <pc:docMk/>
          <pc:sldMk cId="3578501178" sldId="278"/>
        </pc:sldMkLst>
        <pc:picChg chg="add">
          <ac:chgData name="Sarah Gothard" userId="0e53f415fda5f162" providerId="LiveId" clId="{34E4E255-4478-4DB1-8152-AFB3C712FD00}" dt="2020-04-05T00:45:11.017" v="44"/>
          <ac:picMkLst>
            <pc:docMk/>
            <pc:sldMk cId="3578501178" sldId="278"/>
            <ac:picMk id="5" creationId="{450CD315-4EBF-4D6D-A2C4-1487FD7329B8}"/>
          </ac:picMkLst>
        </pc:picChg>
      </pc:sldChg>
      <pc:sldChg chg="addSp modSp add">
        <pc:chgData name="Sarah Gothard" userId="0e53f415fda5f162" providerId="LiveId" clId="{34E4E255-4478-4DB1-8152-AFB3C712FD00}" dt="2020-04-05T01:07:33.489" v="74" actId="1076"/>
        <pc:sldMkLst>
          <pc:docMk/>
          <pc:sldMk cId="1073157000" sldId="279"/>
        </pc:sldMkLst>
        <pc:picChg chg="add mod">
          <ac:chgData name="Sarah Gothard" userId="0e53f415fda5f162" providerId="LiveId" clId="{34E4E255-4478-4DB1-8152-AFB3C712FD00}" dt="2020-04-05T01:07:33.489" v="74" actId="1076"/>
          <ac:picMkLst>
            <pc:docMk/>
            <pc:sldMk cId="1073157000" sldId="279"/>
            <ac:picMk id="5" creationId="{D9D8CDC5-C173-45AE-BD0A-BE074CB17511}"/>
          </ac:picMkLst>
        </pc:picChg>
      </pc:sldChg>
      <pc:sldChg chg="addSp add">
        <pc:chgData name="Sarah Gothard" userId="0e53f415fda5f162" providerId="LiveId" clId="{34E4E255-4478-4DB1-8152-AFB3C712FD00}" dt="2020-04-05T00:45:05.856" v="43"/>
        <pc:sldMkLst>
          <pc:docMk/>
          <pc:sldMk cId="2945184551" sldId="280"/>
        </pc:sldMkLst>
        <pc:picChg chg="add">
          <ac:chgData name="Sarah Gothard" userId="0e53f415fda5f162" providerId="LiveId" clId="{34E4E255-4478-4DB1-8152-AFB3C712FD00}" dt="2020-04-05T00:45:05.856" v="43"/>
          <ac:picMkLst>
            <pc:docMk/>
            <pc:sldMk cId="2945184551" sldId="280"/>
            <ac:picMk id="5" creationId="{2F44DE6D-3B55-4D17-A2F6-38BF2F37D06C}"/>
          </ac:picMkLst>
        </pc:picChg>
      </pc:sldChg>
      <pc:sldChg chg="addSp modSp add">
        <pc:chgData name="Sarah Gothard" userId="0e53f415fda5f162" providerId="LiveId" clId="{34E4E255-4478-4DB1-8152-AFB3C712FD00}" dt="2020-04-05T01:05:54.112" v="69" actId="1076"/>
        <pc:sldMkLst>
          <pc:docMk/>
          <pc:sldMk cId="2011430621" sldId="281"/>
        </pc:sldMkLst>
        <pc:picChg chg="add mod">
          <ac:chgData name="Sarah Gothard" userId="0e53f415fda5f162" providerId="LiveId" clId="{34E4E255-4478-4DB1-8152-AFB3C712FD00}" dt="2020-04-05T01:05:54.112" v="69" actId="1076"/>
          <ac:picMkLst>
            <pc:docMk/>
            <pc:sldMk cId="2011430621" sldId="281"/>
            <ac:picMk id="5" creationId="{191987FC-1F6F-4CEE-8A9A-069B072A612E}"/>
          </ac:picMkLst>
        </pc:picChg>
      </pc:sldChg>
      <pc:sldChg chg="addSp modSp add">
        <pc:chgData name="Sarah Gothard" userId="0e53f415fda5f162" providerId="LiveId" clId="{34E4E255-4478-4DB1-8152-AFB3C712FD00}" dt="2020-04-05T01:03:41.047" v="59" actId="1076"/>
        <pc:sldMkLst>
          <pc:docMk/>
          <pc:sldMk cId="2894375105" sldId="282"/>
        </pc:sldMkLst>
        <pc:picChg chg="add mod">
          <ac:chgData name="Sarah Gothard" userId="0e53f415fda5f162" providerId="LiveId" clId="{34E4E255-4478-4DB1-8152-AFB3C712FD00}" dt="2020-04-05T01:03:41.047" v="59" actId="1076"/>
          <ac:picMkLst>
            <pc:docMk/>
            <pc:sldMk cId="2894375105" sldId="282"/>
            <ac:picMk id="5" creationId="{2F732A75-8531-47B0-BA91-B57D11CA1AC3}"/>
          </ac:picMkLst>
        </pc:picChg>
      </pc:sldChg>
      <pc:sldChg chg="addSp modSp add">
        <pc:chgData name="Sarah Gothard" userId="0e53f415fda5f162" providerId="LiveId" clId="{34E4E255-4478-4DB1-8152-AFB3C712FD00}" dt="2020-04-05T01:04:33.028" v="66" actId="1076"/>
        <pc:sldMkLst>
          <pc:docMk/>
          <pc:sldMk cId="1452071478" sldId="283"/>
        </pc:sldMkLst>
        <pc:picChg chg="add mod">
          <ac:chgData name="Sarah Gothard" userId="0e53f415fda5f162" providerId="LiveId" clId="{34E4E255-4478-4DB1-8152-AFB3C712FD00}" dt="2020-04-05T01:04:33.028" v="66" actId="1076"/>
          <ac:picMkLst>
            <pc:docMk/>
            <pc:sldMk cId="1452071478" sldId="283"/>
            <ac:picMk id="5" creationId="{1A637155-E623-40A9-873B-FFA10396EF51}"/>
          </ac:picMkLst>
        </pc:picChg>
      </pc:sldChg>
      <pc:sldChg chg="add">
        <pc:chgData name="Sarah Gothard" userId="0e53f415fda5f162" providerId="LiveId" clId="{34E4E255-4478-4DB1-8152-AFB3C712FD00}" dt="2020-04-05T00:45:21.360" v="48"/>
        <pc:sldMkLst>
          <pc:docMk/>
          <pc:sldMk cId="1450697019" sldId="284"/>
        </pc:sldMkLst>
      </pc:sldChg>
      <pc:sldChg chg="add del">
        <pc:chgData name="Sarah Gothard" userId="0e53f415fda5f162" providerId="LiveId" clId="{34E4E255-4478-4DB1-8152-AFB3C712FD00}" dt="2020-04-05T00:45:19.894" v="47" actId="2696"/>
        <pc:sldMkLst>
          <pc:docMk/>
          <pc:sldMk cId="2983556597" sldId="284"/>
        </pc:sldMkLst>
      </pc:sldChg>
      <pc:sldMasterChg chg="setBg modSldLayout">
        <pc:chgData name="Sarah Gothard" userId="0e53f415fda5f162" providerId="LiveId" clId="{34E4E255-4478-4DB1-8152-AFB3C712FD00}" dt="2020-04-05T00:29:43.385" v="1"/>
        <pc:sldMasterMkLst>
          <pc:docMk/>
          <pc:sldMasterMk cId="1460763405" sldId="2147483750"/>
        </pc:sldMasterMkLst>
        <pc:sldLayoutChg chg="setBg">
          <pc:chgData name="Sarah Gothard" userId="0e53f415fda5f162" providerId="LiveId" clId="{34E4E255-4478-4DB1-8152-AFB3C712FD00}" dt="2020-04-05T00:29:43.385" v="1"/>
          <pc:sldLayoutMkLst>
            <pc:docMk/>
            <pc:sldMasterMk cId="1460763405" sldId="2147483750"/>
            <pc:sldLayoutMk cId="1398688360" sldId="2147483751"/>
          </pc:sldLayoutMkLst>
        </pc:sldLayoutChg>
        <pc:sldLayoutChg chg="setBg">
          <pc:chgData name="Sarah Gothard" userId="0e53f415fda5f162" providerId="LiveId" clId="{34E4E255-4478-4DB1-8152-AFB3C712FD00}" dt="2020-04-05T00:29:43.385" v="1"/>
          <pc:sldLayoutMkLst>
            <pc:docMk/>
            <pc:sldMasterMk cId="1460763405" sldId="2147483750"/>
            <pc:sldLayoutMk cId="568759808" sldId="2147483752"/>
          </pc:sldLayoutMkLst>
        </pc:sldLayoutChg>
        <pc:sldLayoutChg chg="setBg">
          <pc:chgData name="Sarah Gothard" userId="0e53f415fda5f162" providerId="LiveId" clId="{34E4E255-4478-4DB1-8152-AFB3C712FD00}" dt="2020-04-05T00:29:43.385" v="1"/>
          <pc:sldLayoutMkLst>
            <pc:docMk/>
            <pc:sldMasterMk cId="1460763405" sldId="2147483750"/>
            <pc:sldLayoutMk cId="3597807767" sldId="2147483753"/>
          </pc:sldLayoutMkLst>
        </pc:sldLayoutChg>
        <pc:sldLayoutChg chg="setBg">
          <pc:chgData name="Sarah Gothard" userId="0e53f415fda5f162" providerId="LiveId" clId="{34E4E255-4478-4DB1-8152-AFB3C712FD00}" dt="2020-04-05T00:29:43.385" v="1"/>
          <pc:sldLayoutMkLst>
            <pc:docMk/>
            <pc:sldMasterMk cId="1460763405" sldId="2147483750"/>
            <pc:sldLayoutMk cId="3337308040" sldId="2147483754"/>
          </pc:sldLayoutMkLst>
        </pc:sldLayoutChg>
        <pc:sldLayoutChg chg="setBg">
          <pc:chgData name="Sarah Gothard" userId="0e53f415fda5f162" providerId="LiveId" clId="{34E4E255-4478-4DB1-8152-AFB3C712FD00}" dt="2020-04-05T00:29:43.385" v="1"/>
          <pc:sldLayoutMkLst>
            <pc:docMk/>
            <pc:sldMasterMk cId="1460763405" sldId="2147483750"/>
            <pc:sldLayoutMk cId="2281150815" sldId="2147483755"/>
          </pc:sldLayoutMkLst>
        </pc:sldLayoutChg>
        <pc:sldLayoutChg chg="setBg">
          <pc:chgData name="Sarah Gothard" userId="0e53f415fda5f162" providerId="LiveId" clId="{34E4E255-4478-4DB1-8152-AFB3C712FD00}" dt="2020-04-05T00:29:43.385" v="1"/>
          <pc:sldLayoutMkLst>
            <pc:docMk/>
            <pc:sldMasterMk cId="1460763405" sldId="2147483750"/>
            <pc:sldLayoutMk cId="3813766858" sldId="2147483756"/>
          </pc:sldLayoutMkLst>
        </pc:sldLayoutChg>
        <pc:sldLayoutChg chg="setBg">
          <pc:chgData name="Sarah Gothard" userId="0e53f415fda5f162" providerId="LiveId" clId="{34E4E255-4478-4DB1-8152-AFB3C712FD00}" dt="2020-04-05T00:29:43.385" v="1"/>
          <pc:sldLayoutMkLst>
            <pc:docMk/>
            <pc:sldMasterMk cId="1460763405" sldId="2147483750"/>
            <pc:sldLayoutMk cId="2376311904" sldId="2147483757"/>
          </pc:sldLayoutMkLst>
        </pc:sldLayoutChg>
        <pc:sldLayoutChg chg="setBg">
          <pc:chgData name="Sarah Gothard" userId="0e53f415fda5f162" providerId="LiveId" clId="{34E4E255-4478-4DB1-8152-AFB3C712FD00}" dt="2020-04-05T00:29:43.385" v="1"/>
          <pc:sldLayoutMkLst>
            <pc:docMk/>
            <pc:sldMasterMk cId="1460763405" sldId="2147483750"/>
            <pc:sldLayoutMk cId="1752889466" sldId="2147483758"/>
          </pc:sldLayoutMkLst>
        </pc:sldLayoutChg>
        <pc:sldLayoutChg chg="setBg">
          <pc:chgData name="Sarah Gothard" userId="0e53f415fda5f162" providerId="LiveId" clId="{34E4E255-4478-4DB1-8152-AFB3C712FD00}" dt="2020-04-05T00:29:43.385" v="1"/>
          <pc:sldLayoutMkLst>
            <pc:docMk/>
            <pc:sldMasterMk cId="1460763405" sldId="2147483750"/>
            <pc:sldLayoutMk cId="628399684" sldId="2147483759"/>
          </pc:sldLayoutMkLst>
        </pc:sldLayoutChg>
        <pc:sldLayoutChg chg="setBg">
          <pc:chgData name="Sarah Gothard" userId="0e53f415fda5f162" providerId="LiveId" clId="{34E4E255-4478-4DB1-8152-AFB3C712FD00}" dt="2020-04-05T00:29:43.385" v="1"/>
          <pc:sldLayoutMkLst>
            <pc:docMk/>
            <pc:sldMasterMk cId="1460763405" sldId="2147483750"/>
            <pc:sldLayoutMk cId="4282014957" sldId="2147483760"/>
          </pc:sldLayoutMkLst>
        </pc:sldLayoutChg>
        <pc:sldLayoutChg chg="setBg">
          <pc:chgData name="Sarah Gothard" userId="0e53f415fda5f162" providerId="LiveId" clId="{34E4E255-4478-4DB1-8152-AFB3C712FD00}" dt="2020-04-05T00:29:43.385" v="1"/>
          <pc:sldLayoutMkLst>
            <pc:docMk/>
            <pc:sldMasterMk cId="1460763405" sldId="2147483750"/>
            <pc:sldLayoutMk cId="1502763198" sldId="2147483761"/>
          </pc:sldLayoutMkLst>
        </pc:sldLayoutChg>
        <pc:sldLayoutChg chg="setBg">
          <pc:chgData name="Sarah Gothard" userId="0e53f415fda5f162" providerId="LiveId" clId="{34E4E255-4478-4DB1-8152-AFB3C712FD00}" dt="2020-04-05T00:29:43.385" v="1"/>
          <pc:sldLayoutMkLst>
            <pc:docMk/>
            <pc:sldMasterMk cId="1460763405" sldId="2147483750"/>
            <pc:sldLayoutMk cId="3951651492" sldId="2147483762"/>
          </pc:sldLayoutMkLst>
        </pc:sldLayoutChg>
        <pc:sldLayoutChg chg="setBg">
          <pc:chgData name="Sarah Gothard" userId="0e53f415fda5f162" providerId="LiveId" clId="{34E4E255-4478-4DB1-8152-AFB3C712FD00}" dt="2020-04-05T00:29:43.385" v="1"/>
          <pc:sldLayoutMkLst>
            <pc:docMk/>
            <pc:sldMasterMk cId="1460763405" sldId="2147483750"/>
            <pc:sldLayoutMk cId="3671895789" sldId="2147483763"/>
          </pc:sldLayoutMkLst>
        </pc:sldLayoutChg>
        <pc:sldLayoutChg chg="setBg">
          <pc:chgData name="Sarah Gothard" userId="0e53f415fda5f162" providerId="LiveId" clId="{34E4E255-4478-4DB1-8152-AFB3C712FD00}" dt="2020-04-05T00:29:43.385" v="1"/>
          <pc:sldLayoutMkLst>
            <pc:docMk/>
            <pc:sldMasterMk cId="1460763405" sldId="2147483750"/>
            <pc:sldLayoutMk cId="2412738346" sldId="2147483764"/>
          </pc:sldLayoutMkLst>
        </pc:sldLayoutChg>
        <pc:sldLayoutChg chg="setBg">
          <pc:chgData name="Sarah Gothard" userId="0e53f415fda5f162" providerId="LiveId" clId="{34E4E255-4478-4DB1-8152-AFB3C712FD00}" dt="2020-04-05T00:29:43.385" v="1"/>
          <pc:sldLayoutMkLst>
            <pc:docMk/>
            <pc:sldMasterMk cId="1460763405" sldId="2147483750"/>
            <pc:sldLayoutMk cId="3712839758" sldId="2147483765"/>
          </pc:sldLayoutMkLst>
        </pc:sldLayoutChg>
        <pc:sldLayoutChg chg="setBg">
          <pc:chgData name="Sarah Gothard" userId="0e53f415fda5f162" providerId="LiveId" clId="{34E4E255-4478-4DB1-8152-AFB3C712FD00}" dt="2020-04-05T00:29:43.385" v="1"/>
          <pc:sldLayoutMkLst>
            <pc:docMk/>
            <pc:sldMasterMk cId="1460763405" sldId="2147483750"/>
            <pc:sldLayoutMk cId="3549304446" sldId="2147483766"/>
          </pc:sldLayoutMkLst>
        </pc:sldLayoutChg>
        <pc:sldLayoutChg chg="setBg">
          <pc:chgData name="Sarah Gothard" userId="0e53f415fda5f162" providerId="LiveId" clId="{34E4E255-4478-4DB1-8152-AFB3C712FD00}" dt="2020-04-05T00:29:43.385" v="1"/>
          <pc:sldLayoutMkLst>
            <pc:docMk/>
            <pc:sldMasterMk cId="1460763405" sldId="2147483750"/>
            <pc:sldLayoutMk cId="75984876" sldId="2147483767"/>
          </pc:sldLayoutMkLst>
        </pc:sldLayoutChg>
        <pc:sldLayoutChg chg="setBg">
          <pc:chgData name="Sarah Gothard" userId="0e53f415fda5f162" providerId="LiveId" clId="{34E4E255-4478-4DB1-8152-AFB3C712FD00}" dt="2020-04-05T00:29:43.385" v="1"/>
          <pc:sldLayoutMkLst>
            <pc:docMk/>
            <pc:sldMasterMk cId="1460763405" sldId="2147483750"/>
            <pc:sldLayoutMk cId="4083862001" sldId="214748376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4/4/2020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4/4/2020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271102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398688360"/>
      </p:ext>
    </p:extLst>
  </p:cSld>
  <p:clrMapOvr>
    <a:masterClrMapping/>
  </p:clrMapOvr>
  <p:hf sldNum="0"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4/4/2020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2820149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4/4/2020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50276319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4/4/2020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165149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4/4/2020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67189578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4/4/2020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41273834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4/4/2020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71283975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4/4/2020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4930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4/4/2020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7598487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4/4/2020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08386200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dirty="0"/>
              <a:t>Public Domain</a:t>
            </a:r>
          </a:p>
        </p:txBody>
      </p:sp>
    </p:spTree>
    <p:extLst>
      <p:ext uri="{BB962C8B-B14F-4D97-AF65-F5344CB8AC3E}">
        <p14:creationId xmlns:p14="http://schemas.microsoft.com/office/powerpoint/2010/main" val="56875980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4/4/2020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978077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4/4/2020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33730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4/4/2020</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8115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4/4/2020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8137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4/4/2020</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37631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4/4/2020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75288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4/4/2020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6283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33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4/4/2020</a:t>
            </a:fld>
            <a:endParaRPr lang="en-US" dirty="0"/>
          </a:p>
        </p:txBody>
      </p:sp>
      <p:sp>
        <p:nvSpPr>
          <p:cNvPr id="5" name="Footer Placeholder 4"/>
          <p:cNvSpPr>
            <a:spLocks noGrp="1"/>
          </p:cNvSpPr>
          <p:nvPr>
            <p:ph type="ftr" sz="quarter" idx="3"/>
          </p:nvPr>
        </p:nvSpPr>
        <p:spPr>
          <a:xfrm>
            <a:off x="5198413" y="658930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Public Domain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46076340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FA8688-947E-4A0E-A466-DABB3E9BCF27}"/>
              </a:ext>
            </a:extLst>
          </p:cNvPr>
          <p:cNvSpPr/>
          <p:nvPr/>
        </p:nvSpPr>
        <p:spPr>
          <a:xfrm>
            <a:off x="478969" y="472737"/>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3">
            <a:extLst>
              <a:ext uri="{FF2B5EF4-FFF2-40B4-BE49-F238E27FC236}">
                <a16:creationId xmlns:a16="http://schemas.microsoft.com/office/drawing/2014/main" id="{FE44E25F-37D4-474C-BCB5-C5332BB7A09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90732468-7660-4EF1-8E47-F01A6AB35594}"/>
              </a:ext>
            </a:extLst>
          </p:cNvPr>
          <p:cNvPicPr>
            <a:picLocks noChangeAspect="1"/>
          </p:cNvPicPr>
          <p:nvPr/>
        </p:nvPicPr>
        <p:blipFill>
          <a:blip r:embed="rId3"/>
          <a:stretch>
            <a:fillRect/>
          </a:stretch>
        </p:blipFill>
        <p:spPr>
          <a:xfrm>
            <a:off x="921654" y="2779008"/>
            <a:ext cx="10348686" cy="1299976"/>
          </a:xfrm>
          <a:prstGeom prst="rect">
            <a:avLst/>
          </a:prstGeom>
        </p:spPr>
      </p:pic>
    </p:spTree>
    <p:extLst>
      <p:ext uri="{BB962C8B-B14F-4D97-AF65-F5344CB8AC3E}">
        <p14:creationId xmlns:p14="http://schemas.microsoft.com/office/powerpoint/2010/main" val="4222139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50CD315-4EBF-4D6D-A2C4-1487FD7329B8}"/>
              </a:ext>
            </a:extLst>
          </p:cNvPr>
          <p:cNvPicPr>
            <a:picLocks noChangeAspect="1"/>
          </p:cNvPicPr>
          <p:nvPr/>
        </p:nvPicPr>
        <p:blipFill>
          <a:blip r:embed="rId3"/>
          <a:stretch>
            <a:fillRect/>
          </a:stretch>
        </p:blipFill>
        <p:spPr>
          <a:xfrm>
            <a:off x="828825" y="533468"/>
            <a:ext cx="10534348" cy="5776421"/>
          </a:xfrm>
          <a:prstGeom prst="rect">
            <a:avLst/>
          </a:prstGeom>
        </p:spPr>
      </p:pic>
    </p:spTree>
    <p:extLst>
      <p:ext uri="{BB962C8B-B14F-4D97-AF65-F5344CB8AC3E}">
        <p14:creationId xmlns:p14="http://schemas.microsoft.com/office/powerpoint/2010/main" val="3578501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9D8CDC5-C173-45AE-BD0A-BE074CB17511}"/>
              </a:ext>
            </a:extLst>
          </p:cNvPr>
          <p:cNvPicPr>
            <a:picLocks noChangeAspect="1"/>
          </p:cNvPicPr>
          <p:nvPr/>
        </p:nvPicPr>
        <p:blipFill>
          <a:blip r:embed="rId3"/>
          <a:stretch>
            <a:fillRect/>
          </a:stretch>
        </p:blipFill>
        <p:spPr>
          <a:xfrm>
            <a:off x="653141" y="691198"/>
            <a:ext cx="10885716" cy="5446699"/>
          </a:xfrm>
          <a:prstGeom prst="rect">
            <a:avLst/>
          </a:prstGeom>
        </p:spPr>
      </p:pic>
    </p:spTree>
    <p:extLst>
      <p:ext uri="{BB962C8B-B14F-4D97-AF65-F5344CB8AC3E}">
        <p14:creationId xmlns:p14="http://schemas.microsoft.com/office/powerpoint/2010/main" val="1073157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1A637155-E623-40A9-873B-FFA10396EF51}"/>
              </a:ext>
            </a:extLst>
          </p:cNvPr>
          <p:cNvPicPr>
            <a:picLocks noChangeAspect="1"/>
          </p:cNvPicPr>
          <p:nvPr/>
        </p:nvPicPr>
        <p:blipFill>
          <a:blip r:embed="rId3"/>
          <a:stretch>
            <a:fillRect/>
          </a:stretch>
        </p:blipFill>
        <p:spPr>
          <a:xfrm>
            <a:off x="643314" y="1932109"/>
            <a:ext cx="10905370" cy="2993782"/>
          </a:xfrm>
          <a:prstGeom prst="rect">
            <a:avLst/>
          </a:prstGeom>
        </p:spPr>
      </p:pic>
    </p:spTree>
    <p:extLst>
      <p:ext uri="{BB962C8B-B14F-4D97-AF65-F5344CB8AC3E}">
        <p14:creationId xmlns:p14="http://schemas.microsoft.com/office/powerpoint/2010/main" val="1452071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50CD315-4EBF-4D6D-A2C4-1487FD7329B8}"/>
              </a:ext>
            </a:extLst>
          </p:cNvPr>
          <p:cNvPicPr>
            <a:picLocks noChangeAspect="1"/>
          </p:cNvPicPr>
          <p:nvPr/>
        </p:nvPicPr>
        <p:blipFill>
          <a:blip r:embed="rId3"/>
          <a:stretch>
            <a:fillRect/>
          </a:stretch>
        </p:blipFill>
        <p:spPr>
          <a:xfrm>
            <a:off x="828825" y="533468"/>
            <a:ext cx="10534348" cy="5776421"/>
          </a:xfrm>
          <a:prstGeom prst="rect">
            <a:avLst/>
          </a:prstGeom>
        </p:spPr>
      </p:pic>
    </p:spTree>
    <p:extLst>
      <p:ext uri="{BB962C8B-B14F-4D97-AF65-F5344CB8AC3E}">
        <p14:creationId xmlns:p14="http://schemas.microsoft.com/office/powerpoint/2010/main" val="1450697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D3514E8-4E49-455C-8FFA-53EA2A33E966}"/>
              </a:ext>
            </a:extLst>
          </p:cNvPr>
          <p:cNvPicPr>
            <a:picLocks noChangeAspect="1"/>
          </p:cNvPicPr>
          <p:nvPr/>
        </p:nvPicPr>
        <p:blipFill>
          <a:blip r:embed="rId3"/>
          <a:stretch>
            <a:fillRect/>
          </a:stretch>
        </p:blipFill>
        <p:spPr>
          <a:xfrm>
            <a:off x="653141" y="694127"/>
            <a:ext cx="10885716" cy="5469746"/>
          </a:xfrm>
          <a:prstGeom prst="rect">
            <a:avLst/>
          </a:prstGeom>
        </p:spPr>
      </p:pic>
    </p:spTree>
    <p:extLst>
      <p:ext uri="{BB962C8B-B14F-4D97-AF65-F5344CB8AC3E}">
        <p14:creationId xmlns:p14="http://schemas.microsoft.com/office/powerpoint/2010/main" val="40685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8DA425C-31FC-4E69-BD60-AF67A19F5F04}"/>
              </a:ext>
            </a:extLst>
          </p:cNvPr>
          <p:cNvPicPr>
            <a:picLocks noChangeAspect="1"/>
          </p:cNvPicPr>
          <p:nvPr/>
        </p:nvPicPr>
        <p:blipFill>
          <a:blip r:embed="rId3"/>
          <a:stretch>
            <a:fillRect/>
          </a:stretch>
        </p:blipFill>
        <p:spPr>
          <a:xfrm>
            <a:off x="689427" y="1991364"/>
            <a:ext cx="10813143" cy="2846367"/>
          </a:xfrm>
          <a:prstGeom prst="rect">
            <a:avLst/>
          </a:prstGeom>
        </p:spPr>
      </p:pic>
    </p:spTree>
    <p:extLst>
      <p:ext uri="{BB962C8B-B14F-4D97-AF65-F5344CB8AC3E}">
        <p14:creationId xmlns:p14="http://schemas.microsoft.com/office/powerpoint/2010/main" val="1442736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9A77F8F-132E-4560-BD11-864953906C00}"/>
              </a:ext>
            </a:extLst>
          </p:cNvPr>
          <p:cNvPicPr>
            <a:picLocks noChangeAspect="1"/>
          </p:cNvPicPr>
          <p:nvPr/>
        </p:nvPicPr>
        <p:blipFill>
          <a:blip r:embed="rId3"/>
          <a:stretch>
            <a:fillRect/>
          </a:stretch>
        </p:blipFill>
        <p:spPr>
          <a:xfrm>
            <a:off x="828825" y="533468"/>
            <a:ext cx="10534348" cy="5776421"/>
          </a:xfrm>
          <a:prstGeom prst="rect">
            <a:avLst/>
          </a:prstGeom>
        </p:spPr>
      </p:pic>
    </p:spTree>
    <p:extLst>
      <p:ext uri="{BB962C8B-B14F-4D97-AF65-F5344CB8AC3E}">
        <p14:creationId xmlns:p14="http://schemas.microsoft.com/office/powerpoint/2010/main" val="1324346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1E39CBD1-F28B-4360-A9DC-8B5FD19663C7}"/>
              </a:ext>
            </a:extLst>
          </p:cNvPr>
          <p:cNvPicPr>
            <a:picLocks noChangeAspect="1"/>
          </p:cNvPicPr>
          <p:nvPr/>
        </p:nvPicPr>
        <p:blipFill>
          <a:blip r:embed="rId3"/>
          <a:stretch>
            <a:fillRect/>
          </a:stretch>
        </p:blipFill>
        <p:spPr>
          <a:xfrm>
            <a:off x="616856" y="664294"/>
            <a:ext cx="10958286" cy="5529411"/>
          </a:xfrm>
          <a:prstGeom prst="rect">
            <a:avLst/>
          </a:prstGeom>
        </p:spPr>
      </p:pic>
    </p:spTree>
    <p:extLst>
      <p:ext uri="{BB962C8B-B14F-4D97-AF65-F5344CB8AC3E}">
        <p14:creationId xmlns:p14="http://schemas.microsoft.com/office/powerpoint/2010/main" val="1112011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FD47315-6CBC-468B-9FBB-8FAC86017163}"/>
              </a:ext>
            </a:extLst>
          </p:cNvPr>
          <p:cNvPicPr>
            <a:picLocks noChangeAspect="1"/>
          </p:cNvPicPr>
          <p:nvPr/>
        </p:nvPicPr>
        <p:blipFill>
          <a:blip r:embed="rId3"/>
          <a:stretch>
            <a:fillRect/>
          </a:stretch>
        </p:blipFill>
        <p:spPr>
          <a:xfrm>
            <a:off x="609599" y="2008034"/>
            <a:ext cx="10972800" cy="2841932"/>
          </a:xfrm>
          <a:prstGeom prst="rect">
            <a:avLst/>
          </a:prstGeom>
        </p:spPr>
      </p:pic>
    </p:spTree>
    <p:extLst>
      <p:ext uri="{BB962C8B-B14F-4D97-AF65-F5344CB8AC3E}">
        <p14:creationId xmlns:p14="http://schemas.microsoft.com/office/powerpoint/2010/main" val="2009416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F44DE6D-3B55-4D17-A2F6-38BF2F37D06C}"/>
              </a:ext>
            </a:extLst>
          </p:cNvPr>
          <p:cNvPicPr>
            <a:picLocks noChangeAspect="1"/>
          </p:cNvPicPr>
          <p:nvPr/>
        </p:nvPicPr>
        <p:blipFill>
          <a:blip r:embed="rId3"/>
          <a:stretch>
            <a:fillRect/>
          </a:stretch>
        </p:blipFill>
        <p:spPr>
          <a:xfrm>
            <a:off x="828825" y="533468"/>
            <a:ext cx="10534348" cy="5776421"/>
          </a:xfrm>
          <a:prstGeom prst="rect">
            <a:avLst/>
          </a:prstGeom>
        </p:spPr>
      </p:pic>
    </p:spTree>
    <p:extLst>
      <p:ext uri="{BB962C8B-B14F-4D97-AF65-F5344CB8AC3E}">
        <p14:creationId xmlns:p14="http://schemas.microsoft.com/office/powerpoint/2010/main" val="2945184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191987FC-1F6F-4CEE-8A9A-069B072A612E}"/>
              </a:ext>
            </a:extLst>
          </p:cNvPr>
          <p:cNvPicPr>
            <a:picLocks noChangeAspect="1"/>
          </p:cNvPicPr>
          <p:nvPr/>
        </p:nvPicPr>
        <p:blipFill>
          <a:blip r:embed="rId3"/>
          <a:stretch>
            <a:fillRect/>
          </a:stretch>
        </p:blipFill>
        <p:spPr>
          <a:xfrm>
            <a:off x="602342" y="669658"/>
            <a:ext cx="10987314" cy="5489780"/>
          </a:xfrm>
          <a:prstGeom prst="rect">
            <a:avLst/>
          </a:prstGeom>
        </p:spPr>
      </p:pic>
    </p:spTree>
    <p:extLst>
      <p:ext uri="{BB962C8B-B14F-4D97-AF65-F5344CB8AC3E}">
        <p14:creationId xmlns:p14="http://schemas.microsoft.com/office/powerpoint/2010/main" val="2011430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F732A75-8531-47B0-BA91-B57D11CA1AC3}"/>
              </a:ext>
            </a:extLst>
          </p:cNvPr>
          <p:cNvPicPr>
            <a:picLocks noChangeAspect="1"/>
          </p:cNvPicPr>
          <p:nvPr/>
        </p:nvPicPr>
        <p:blipFill>
          <a:blip r:embed="rId3"/>
          <a:stretch>
            <a:fillRect/>
          </a:stretch>
        </p:blipFill>
        <p:spPr>
          <a:xfrm>
            <a:off x="609599" y="1938794"/>
            <a:ext cx="10972800" cy="2942600"/>
          </a:xfrm>
          <a:prstGeom prst="rect">
            <a:avLst/>
          </a:prstGeom>
        </p:spPr>
      </p:pic>
    </p:spTree>
    <p:extLst>
      <p:ext uri="{BB962C8B-B14F-4D97-AF65-F5344CB8AC3E}">
        <p14:creationId xmlns:p14="http://schemas.microsoft.com/office/powerpoint/2010/main" val="28943751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TotalTime>
  <Words>69</Words>
  <Application>Microsoft Office PowerPoint</Application>
  <PresentationFormat>Widescreen</PresentationFormat>
  <Paragraphs>15</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Calisto MT</vt:lpstr>
      <vt:lpstr>Wingdings 2</vt:lpstr>
      <vt:lpstr>Hymns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2019-10-02T02:24:59Z</dcterms:created>
  <dcterms:modified xsi:type="dcterms:W3CDTF">2020-04-05T01:07:41Z</dcterms:modified>
</cp:coreProperties>
</file>