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1"/>
  </p:notesMasterIdLst>
  <p:handoutMasterIdLst>
    <p:handoutMasterId r:id="rId12"/>
  </p:handoutMasterIdLst>
  <p:sldIdLst>
    <p:sldId id="261" r:id="rId2"/>
    <p:sldId id="270" r:id="rId3"/>
    <p:sldId id="263" r:id="rId4"/>
    <p:sldId id="264" r:id="rId5"/>
    <p:sldId id="265" r:id="rId6"/>
    <p:sldId id="267" r:id="rId7"/>
    <p:sldId id="268" r:id="rId8"/>
    <p:sldId id="269"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6399E-B0A6-4D86-A097-887C36F97BD2}" v="31" dt="2020-02-09T01:42:41.24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2449" autoAdjust="0"/>
  </p:normalViewPr>
  <p:slideViewPr>
    <p:cSldViewPr snapToGrid="0" showGuides="1">
      <p:cViewPr varScale="1">
        <p:scale>
          <a:sx n="66" d="100"/>
          <a:sy n="66" d="100"/>
        </p:scale>
        <p:origin x="19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E3D3287E-E74C-4FFD-B69C-B206D35083BA}"/>
    <pc:docChg chg="undo custSel addSld delSld modSld">
      <pc:chgData name="Sarah Gothard" userId="0e53f415fda5f162" providerId="LiveId" clId="{E3D3287E-E74C-4FFD-B69C-B206D35083BA}" dt="2020-01-30T15:15:35.634" v="42" actId="122"/>
      <pc:docMkLst>
        <pc:docMk/>
      </pc:docMkLst>
      <pc:sldChg chg="addSp delSp modSp add del delDesignElem">
        <pc:chgData name="Sarah Gothard" userId="0e53f415fda5f162" providerId="LiveId" clId="{E3D3287E-E74C-4FFD-B69C-B206D35083BA}" dt="2020-01-30T15:15:35.634" v="42" actId="122"/>
        <pc:sldMkLst>
          <pc:docMk/>
          <pc:sldMk cId="2211167003" sldId="257"/>
        </pc:sldMkLst>
        <pc:spChg chg="add del mod">
          <ac:chgData name="Sarah Gothard" userId="0e53f415fda5f162" providerId="LiveId" clId="{E3D3287E-E74C-4FFD-B69C-B206D35083BA}" dt="2020-01-30T15:15:01.406" v="21"/>
          <ac:spMkLst>
            <pc:docMk/>
            <pc:sldMk cId="2211167003" sldId="257"/>
            <ac:spMk id="3" creationId="{7751312E-4214-43B0-9CD3-5BE5DA156D00}"/>
          </ac:spMkLst>
        </pc:spChg>
        <pc:spChg chg="add mod">
          <ac:chgData name="Sarah Gothard" userId="0e53f415fda5f162" providerId="LiveId" clId="{E3D3287E-E74C-4FFD-B69C-B206D35083BA}" dt="2020-01-30T15:15:35.634" v="42" actId="122"/>
          <ac:spMkLst>
            <pc:docMk/>
            <pc:sldMk cId="2211167003" sldId="257"/>
            <ac:spMk id="4" creationId="{49F4434C-4592-4D51-8EEB-91A88010202A}"/>
          </ac:spMkLst>
        </pc:spChg>
        <pc:spChg chg="mod">
          <ac:chgData name="Sarah Gothard" userId="0e53f415fda5f162" providerId="LiveId" clId="{E3D3287E-E74C-4FFD-B69C-B206D35083BA}" dt="2020-01-30T15:15:25.333" v="29" actId="1076"/>
          <ac:spMkLst>
            <pc:docMk/>
            <pc:sldMk cId="2211167003" sldId="257"/>
            <ac:spMk id="5" creationId="{B35277B3-F2AB-47E8-A410-E4DFF7CB251C}"/>
          </ac:spMkLst>
        </pc:spChg>
        <pc:spChg chg="add del">
          <ac:chgData name="Sarah Gothard" userId="0e53f415fda5f162" providerId="LiveId" clId="{E3D3287E-E74C-4FFD-B69C-B206D35083BA}" dt="2020-01-30T15:15:01.406" v="21"/>
          <ac:spMkLst>
            <pc:docMk/>
            <pc:sldMk cId="2211167003" sldId="257"/>
            <ac:spMk id="10" creationId="{01D0AF59-99C3-4251-AB9A-C966C6AD4400}"/>
          </ac:spMkLst>
        </pc:spChg>
        <pc:spChg chg="add del">
          <ac:chgData name="Sarah Gothard" userId="0e53f415fda5f162" providerId="LiveId" clId="{E3D3287E-E74C-4FFD-B69C-B206D35083BA}" dt="2020-01-30T15:15:01.406" v="21"/>
          <ac:spMkLst>
            <pc:docMk/>
            <pc:sldMk cId="2211167003" sldId="257"/>
            <ac:spMk id="12" creationId="{1855405F-37A2-4869-9154-F8BE3BECE6C3}"/>
          </ac:spMkLst>
        </pc:spChg>
        <pc:picChg chg="del">
          <ac:chgData name="Sarah Gothard" userId="0e53f415fda5f162" providerId="LiveId" clId="{E3D3287E-E74C-4FFD-B69C-B206D35083BA}" dt="2020-01-30T15:14:46.100" v="0" actId="478"/>
          <ac:picMkLst>
            <pc:docMk/>
            <pc:sldMk cId="2211167003" sldId="257"/>
            <ac:picMk id="2" creationId="{8DC94D3F-476D-4B1C-A163-C4D7A7DE399A}"/>
          </ac:picMkLst>
        </pc:picChg>
      </pc:sldChg>
      <pc:sldChg chg="delSp add del">
        <pc:chgData name="Sarah Gothard" userId="0e53f415fda5f162" providerId="LiveId" clId="{E3D3287E-E74C-4FFD-B69C-B206D35083BA}" dt="2020-01-30T15:14:51.182" v="5" actId="2696"/>
        <pc:sldMkLst>
          <pc:docMk/>
          <pc:sldMk cId="3648730301" sldId="258"/>
        </pc:sldMkLst>
        <pc:picChg chg="del">
          <ac:chgData name="Sarah Gothard" userId="0e53f415fda5f162" providerId="LiveId" clId="{E3D3287E-E74C-4FFD-B69C-B206D35083BA}" dt="2020-01-30T15:14:47.665" v="1" actId="478"/>
          <ac:picMkLst>
            <pc:docMk/>
            <pc:sldMk cId="3648730301" sldId="258"/>
            <ac:picMk id="2" creationId="{CC01A205-D514-436E-A82A-B61EE81A7746}"/>
          </ac:picMkLst>
        </pc:picChg>
      </pc:sldChg>
      <pc:sldChg chg="del">
        <pc:chgData name="Sarah Gothard" userId="0e53f415fda5f162" providerId="LiveId" clId="{E3D3287E-E74C-4FFD-B69C-B206D35083BA}" dt="2020-01-30T15:14:53.794" v="9" actId="2696"/>
        <pc:sldMkLst>
          <pc:docMk/>
          <pc:sldMk cId="3841820551" sldId="259"/>
        </pc:sldMkLst>
      </pc:sldChg>
      <pc:sldChg chg="del">
        <pc:chgData name="Sarah Gothard" userId="0e53f415fda5f162" providerId="LiveId" clId="{E3D3287E-E74C-4FFD-B69C-B206D35083BA}" dt="2020-01-30T15:14:53.808" v="10" actId="2696"/>
        <pc:sldMkLst>
          <pc:docMk/>
          <pc:sldMk cId="2256174988" sldId="260"/>
        </pc:sldMkLst>
      </pc:sldChg>
      <pc:sldChg chg="del">
        <pc:chgData name="Sarah Gothard" userId="0e53f415fda5f162" providerId="LiveId" clId="{E3D3287E-E74C-4FFD-B69C-B206D35083BA}" dt="2020-01-30T15:14:53.821" v="12" actId="2696"/>
        <pc:sldMkLst>
          <pc:docMk/>
          <pc:sldMk cId="1038464368" sldId="261"/>
        </pc:sldMkLst>
      </pc:sldChg>
      <pc:sldChg chg="del">
        <pc:chgData name="Sarah Gothard" userId="0e53f415fda5f162" providerId="LiveId" clId="{E3D3287E-E74C-4FFD-B69C-B206D35083BA}" dt="2020-01-30T15:14:53.826" v="13" actId="2696"/>
        <pc:sldMkLst>
          <pc:docMk/>
          <pc:sldMk cId="1157319508" sldId="262"/>
        </pc:sldMkLst>
      </pc:sldChg>
      <pc:sldChg chg="del">
        <pc:chgData name="Sarah Gothard" userId="0e53f415fda5f162" providerId="LiveId" clId="{E3D3287E-E74C-4FFD-B69C-B206D35083BA}" dt="2020-01-30T15:14:53.832" v="14" actId="2696"/>
        <pc:sldMkLst>
          <pc:docMk/>
          <pc:sldMk cId="4067741009" sldId="263"/>
        </pc:sldMkLst>
      </pc:sldChg>
      <pc:sldChg chg="del">
        <pc:chgData name="Sarah Gothard" userId="0e53f415fda5f162" providerId="LiveId" clId="{E3D3287E-E74C-4FFD-B69C-B206D35083BA}" dt="2020-01-30T15:14:53.838" v="15" actId="2696"/>
        <pc:sldMkLst>
          <pc:docMk/>
          <pc:sldMk cId="1211907746" sldId="264"/>
        </pc:sldMkLst>
      </pc:sldChg>
      <pc:sldChg chg="add del">
        <pc:chgData name="Sarah Gothard" userId="0e53f415fda5f162" providerId="LiveId" clId="{E3D3287E-E74C-4FFD-B69C-B206D35083BA}" dt="2020-01-30T15:14:53.781" v="8" actId="2696"/>
        <pc:sldMkLst>
          <pc:docMk/>
          <pc:sldMk cId="3864755942" sldId="265"/>
        </pc:sldMkLst>
      </pc:sldChg>
      <pc:sldChg chg="del">
        <pc:chgData name="Sarah Gothard" userId="0e53f415fda5f162" providerId="LiveId" clId="{E3D3287E-E74C-4FFD-B69C-B206D35083BA}" dt="2020-01-30T15:14:53.814" v="11" actId="2696"/>
        <pc:sldMkLst>
          <pc:docMk/>
          <pc:sldMk cId="3899545904" sldId="266"/>
        </pc:sldMkLst>
      </pc:sldChg>
      <pc:sldChg chg="del">
        <pc:chgData name="Sarah Gothard" userId="0e53f415fda5f162" providerId="LiveId" clId="{E3D3287E-E74C-4FFD-B69C-B206D35083BA}" dt="2020-01-30T15:14:53.845" v="16" actId="2696"/>
        <pc:sldMkLst>
          <pc:docMk/>
          <pc:sldMk cId="2947133557" sldId="267"/>
        </pc:sldMkLst>
      </pc:sldChg>
      <pc:sldChg chg="del">
        <pc:chgData name="Sarah Gothard" userId="0e53f415fda5f162" providerId="LiveId" clId="{E3D3287E-E74C-4FFD-B69C-B206D35083BA}" dt="2020-01-30T15:14:53.851" v="17" actId="2696"/>
        <pc:sldMkLst>
          <pc:docMk/>
          <pc:sldMk cId="4080846160" sldId="268"/>
        </pc:sldMkLst>
      </pc:sldChg>
      <pc:sldChg chg="del">
        <pc:chgData name="Sarah Gothard" userId="0e53f415fda5f162" providerId="LiveId" clId="{E3D3287E-E74C-4FFD-B69C-B206D35083BA}" dt="2020-01-30T15:14:53.855" v="18" actId="2696"/>
        <pc:sldMkLst>
          <pc:docMk/>
          <pc:sldMk cId="879815314" sldId="269"/>
        </pc:sldMkLst>
      </pc:sldChg>
    </pc:docChg>
  </pc:docChgLst>
  <pc:docChgLst>
    <pc:chgData name="Sarah Gothard" userId="0e53f415fda5f162" providerId="LiveId" clId="{45D6399E-B0A6-4D86-A097-887C36F97BD2}"/>
    <pc:docChg chg="custSel addSld delSld modSld modMainMaster">
      <pc:chgData name="Sarah Gothard" userId="0e53f415fda5f162" providerId="LiveId" clId="{45D6399E-B0A6-4D86-A097-887C36F97BD2}" dt="2020-02-09T01:42:50.897" v="63" actId="1076"/>
      <pc:docMkLst>
        <pc:docMk/>
      </pc:docMkLst>
      <pc:sldChg chg="addSp delSp modSp del setBg">
        <pc:chgData name="Sarah Gothard" userId="0e53f415fda5f162" providerId="LiveId" clId="{45D6399E-B0A6-4D86-A097-887C36F97BD2}" dt="2020-02-09T01:32:34.792" v="22" actId="2696"/>
        <pc:sldMkLst>
          <pc:docMk/>
          <pc:sldMk cId="2211167003" sldId="257"/>
        </pc:sldMkLst>
        <pc:spChg chg="del">
          <ac:chgData name="Sarah Gothard" userId="0e53f415fda5f162" providerId="LiveId" clId="{45D6399E-B0A6-4D86-A097-887C36F97BD2}" dt="2020-02-09T01:30:37.763" v="0" actId="478"/>
          <ac:spMkLst>
            <pc:docMk/>
            <pc:sldMk cId="2211167003" sldId="257"/>
            <ac:spMk id="4" creationId="{49F4434C-4592-4D51-8EEB-91A88010202A}"/>
          </ac:spMkLst>
        </pc:spChg>
        <pc:picChg chg="add del mod">
          <ac:chgData name="Sarah Gothard" userId="0e53f415fda5f162" providerId="LiveId" clId="{45D6399E-B0A6-4D86-A097-887C36F97BD2}" dt="2020-02-09T01:32:13.379" v="18"/>
          <ac:picMkLst>
            <pc:docMk/>
            <pc:sldMk cId="2211167003" sldId="257"/>
            <ac:picMk id="2" creationId="{6BFE73D8-D50B-446C-82B1-24D00DFB9EB5}"/>
          </ac:picMkLst>
        </pc:picChg>
      </pc:sldChg>
      <pc:sldChg chg="del setBg">
        <pc:chgData name="Sarah Gothard" userId="0e53f415fda5f162" providerId="LiveId" clId="{45D6399E-B0A6-4D86-A097-887C36F97BD2}" dt="2020-02-09T01:31:38.581" v="13" actId="2696"/>
        <pc:sldMkLst>
          <pc:docMk/>
          <pc:sldMk cId="3648730301" sldId="258"/>
        </pc:sldMkLst>
      </pc:sldChg>
      <pc:sldChg chg="addSp delSp add del setBg delDesignElem">
        <pc:chgData name="Sarah Gothard" userId="0e53f415fda5f162" providerId="LiveId" clId="{45D6399E-B0A6-4D86-A097-887C36F97BD2}" dt="2020-02-09T01:30:51.133" v="9"/>
        <pc:sldMkLst>
          <pc:docMk/>
          <pc:sldMk cId="81738157" sldId="259"/>
        </pc:sldMkLst>
        <pc:spChg chg="add del">
          <ac:chgData name="Sarah Gothard" userId="0e53f415fda5f162" providerId="LiveId" clId="{45D6399E-B0A6-4D86-A097-887C36F97BD2}" dt="2020-02-09T01:30:51.133" v="9"/>
          <ac:spMkLst>
            <pc:docMk/>
            <pc:sldMk cId="81738157" sldId="259"/>
            <ac:spMk id="9" creationId="{01D0AF59-99C3-4251-AB9A-C966C6AD4400}"/>
          </ac:spMkLst>
        </pc:spChg>
        <pc:spChg chg="add del">
          <ac:chgData name="Sarah Gothard" userId="0e53f415fda5f162" providerId="LiveId" clId="{45D6399E-B0A6-4D86-A097-887C36F97BD2}" dt="2020-02-09T01:30:51.133" v="9"/>
          <ac:spMkLst>
            <pc:docMk/>
            <pc:sldMk cId="81738157" sldId="259"/>
            <ac:spMk id="11" creationId="{1855405F-37A2-4869-9154-F8BE3BECE6C3}"/>
          </ac:spMkLst>
        </pc:spChg>
      </pc:sldChg>
      <pc:sldChg chg="addSp delSp add del setBg delDesignElem">
        <pc:chgData name="Sarah Gothard" userId="0e53f415fda5f162" providerId="LiveId" clId="{45D6399E-B0A6-4D86-A097-887C36F97BD2}" dt="2020-02-09T01:30:50.937" v="8"/>
        <pc:sldMkLst>
          <pc:docMk/>
          <pc:sldMk cId="1324494702" sldId="260"/>
        </pc:sldMkLst>
        <pc:spChg chg="add del">
          <ac:chgData name="Sarah Gothard" userId="0e53f415fda5f162" providerId="LiveId" clId="{45D6399E-B0A6-4D86-A097-887C36F97BD2}" dt="2020-02-09T01:30:50.937" v="8"/>
          <ac:spMkLst>
            <pc:docMk/>
            <pc:sldMk cId="1324494702" sldId="260"/>
            <ac:spMk id="9" creationId="{01D0AF59-99C3-4251-AB9A-C966C6AD4400}"/>
          </ac:spMkLst>
        </pc:spChg>
        <pc:spChg chg="add del">
          <ac:chgData name="Sarah Gothard" userId="0e53f415fda5f162" providerId="LiveId" clId="{45D6399E-B0A6-4D86-A097-887C36F97BD2}" dt="2020-02-09T01:30:50.937" v="8"/>
          <ac:spMkLst>
            <pc:docMk/>
            <pc:sldMk cId="1324494702" sldId="260"/>
            <ac:spMk id="11" creationId="{1855405F-37A2-4869-9154-F8BE3BECE6C3}"/>
          </ac:spMkLst>
        </pc:spChg>
      </pc:sldChg>
      <pc:sldChg chg="addSp delSp add setBg modNotesTx">
        <pc:chgData name="Sarah Gothard" userId="0e53f415fda5f162" providerId="LiveId" clId="{45D6399E-B0A6-4D86-A097-887C36F97BD2}" dt="2020-02-09T01:32:31.487" v="21" actId="20577"/>
        <pc:sldMkLst>
          <pc:docMk/>
          <pc:sldMk cId="326356735" sldId="261"/>
        </pc:sldMkLst>
        <pc:picChg chg="del">
          <ac:chgData name="Sarah Gothard" userId="0e53f415fda5f162" providerId="LiveId" clId="{45D6399E-B0A6-4D86-A097-887C36F97BD2}" dt="2020-02-09T01:32:16.153" v="19" actId="478"/>
          <ac:picMkLst>
            <pc:docMk/>
            <pc:sldMk cId="326356735" sldId="261"/>
            <ac:picMk id="6" creationId="{5FF580C7-6DC6-46DF-ACFB-27E07F715412}"/>
          </ac:picMkLst>
        </pc:picChg>
        <pc:picChg chg="add">
          <ac:chgData name="Sarah Gothard" userId="0e53f415fda5f162" providerId="LiveId" clId="{45D6399E-B0A6-4D86-A097-887C36F97BD2}" dt="2020-02-09T01:32:16.254" v="20"/>
          <ac:picMkLst>
            <pc:docMk/>
            <pc:sldMk cId="326356735" sldId="261"/>
            <ac:picMk id="7" creationId="{D2A6ACBA-32F1-4686-A8C9-79521439B114}"/>
          </ac:picMkLst>
        </pc:picChg>
      </pc:sldChg>
      <pc:sldChg chg="addSp delSp modSp add setBg">
        <pc:chgData name="Sarah Gothard" userId="0e53f415fda5f162" providerId="LiveId" clId="{45D6399E-B0A6-4D86-A097-887C36F97BD2}" dt="2020-02-09T01:40:31.621" v="47" actId="1076"/>
        <pc:sldMkLst>
          <pc:docMk/>
          <pc:sldMk cId="617699699" sldId="263"/>
        </pc:sldMkLst>
        <pc:picChg chg="add mod">
          <ac:chgData name="Sarah Gothard" userId="0e53f415fda5f162" providerId="LiveId" clId="{45D6399E-B0A6-4D86-A097-887C36F97BD2}" dt="2020-02-09T01:40:31.621" v="47" actId="1076"/>
          <ac:picMkLst>
            <pc:docMk/>
            <pc:sldMk cId="617699699" sldId="263"/>
            <ac:picMk id="5" creationId="{2134F4B6-98FD-4A59-9936-F162C8E14DAC}"/>
          </ac:picMkLst>
        </pc:picChg>
        <pc:picChg chg="del">
          <ac:chgData name="Sarah Gothard" userId="0e53f415fda5f162" providerId="LiveId" clId="{45D6399E-B0A6-4D86-A097-887C36F97BD2}" dt="2020-02-09T01:34:08.521" v="24" actId="478"/>
          <ac:picMkLst>
            <pc:docMk/>
            <pc:sldMk cId="617699699" sldId="263"/>
            <ac:picMk id="6" creationId="{70CD1489-3AE3-4E17-9D8A-2EE9718DF2D9}"/>
          </ac:picMkLst>
        </pc:picChg>
      </pc:sldChg>
      <pc:sldChg chg="addSp delSp modSp add setBg">
        <pc:chgData name="Sarah Gothard" userId="0e53f415fda5f162" providerId="LiveId" clId="{45D6399E-B0A6-4D86-A097-887C36F97BD2}" dt="2020-02-09T01:35:42.118" v="35" actId="1076"/>
        <pc:sldMkLst>
          <pc:docMk/>
          <pc:sldMk cId="2775675811" sldId="264"/>
        </pc:sldMkLst>
        <pc:picChg chg="add mod">
          <ac:chgData name="Sarah Gothard" userId="0e53f415fda5f162" providerId="LiveId" clId="{45D6399E-B0A6-4D86-A097-887C36F97BD2}" dt="2020-02-09T01:35:42.118" v="35" actId="1076"/>
          <ac:picMkLst>
            <pc:docMk/>
            <pc:sldMk cId="2775675811" sldId="264"/>
            <ac:picMk id="5" creationId="{5471F08C-52A9-4017-9F96-5118529A1462}"/>
          </ac:picMkLst>
        </pc:picChg>
        <pc:picChg chg="del">
          <ac:chgData name="Sarah Gothard" userId="0e53f415fda5f162" providerId="LiveId" clId="{45D6399E-B0A6-4D86-A097-887C36F97BD2}" dt="2020-02-09T01:34:10.231" v="25" actId="478"/>
          <ac:picMkLst>
            <pc:docMk/>
            <pc:sldMk cId="2775675811" sldId="264"/>
            <ac:picMk id="6" creationId="{359E48FF-75DC-4AB1-AE47-C51DEADCA4AE}"/>
          </ac:picMkLst>
        </pc:picChg>
      </pc:sldChg>
      <pc:sldChg chg="addSp delSp modSp add setBg">
        <pc:chgData name="Sarah Gothard" userId="0e53f415fda5f162" providerId="LiveId" clId="{45D6399E-B0A6-4D86-A097-887C36F97BD2}" dt="2020-02-09T01:41:17.998" v="54" actId="1076"/>
        <pc:sldMkLst>
          <pc:docMk/>
          <pc:sldMk cId="1611264542" sldId="265"/>
        </pc:sldMkLst>
        <pc:picChg chg="add del">
          <ac:chgData name="Sarah Gothard" userId="0e53f415fda5f162" providerId="LiveId" clId="{45D6399E-B0A6-4D86-A097-887C36F97BD2}" dt="2020-02-09T01:41:00.881" v="49"/>
          <ac:picMkLst>
            <pc:docMk/>
            <pc:sldMk cId="1611264542" sldId="265"/>
            <ac:picMk id="5" creationId="{54E6012A-1AFC-479F-B1CE-28D0A3F56610}"/>
          </ac:picMkLst>
        </pc:picChg>
        <pc:picChg chg="del">
          <ac:chgData name="Sarah Gothard" userId="0e53f415fda5f162" providerId="LiveId" clId="{45D6399E-B0A6-4D86-A097-887C36F97BD2}" dt="2020-02-09T01:34:13.102" v="26" actId="478"/>
          <ac:picMkLst>
            <pc:docMk/>
            <pc:sldMk cId="1611264542" sldId="265"/>
            <ac:picMk id="6" creationId="{19478069-52E1-4132-9BCE-702C03F37457}"/>
          </ac:picMkLst>
        </pc:picChg>
        <pc:picChg chg="add mod">
          <ac:chgData name="Sarah Gothard" userId="0e53f415fda5f162" providerId="LiveId" clId="{45D6399E-B0A6-4D86-A097-887C36F97BD2}" dt="2020-02-09T01:41:17.998" v="54" actId="1076"/>
          <ac:picMkLst>
            <pc:docMk/>
            <pc:sldMk cId="1611264542" sldId="265"/>
            <ac:picMk id="7" creationId="{A9FE8F29-ED00-4511-9E3F-A28D16FE57C6}"/>
          </ac:picMkLst>
        </pc:picChg>
      </pc:sldChg>
      <pc:sldChg chg="addSp delSp modSp add setBg">
        <pc:chgData name="Sarah Gothard" userId="0e53f415fda5f162" providerId="LiveId" clId="{45D6399E-B0A6-4D86-A097-887C36F97BD2}" dt="2020-02-09T01:36:44.647" v="38" actId="1076"/>
        <pc:sldMkLst>
          <pc:docMk/>
          <pc:sldMk cId="4219088957" sldId="267"/>
        </pc:sldMkLst>
        <pc:picChg chg="add mod">
          <ac:chgData name="Sarah Gothard" userId="0e53f415fda5f162" providerId="LiveId" clId="{45D6399E-B0A6-4D86-A097-887C36F97BD2}" dt="2020-02-09T01:36:44.647" v="38" actId="1076"/>
          <ac:picMkLst>
            <pc:docMk/>
            <pc:sldMk cId="4219088957" sldId="267"/>
            <ac:picMk id="5" creationId="{95C8A9B8-580E-4E33-816B-CA56EF37DE62}"/>
          </ac:picMkLst>
        </pc:picChg>
        <pc:picChg chg="del">
          <ac:chgData name="Sarah Gothard" userId="0e53f415fda5f162" providerId="LiveId" clId="{45D6399E-B0A6-4D86-A097-887C36F97BD2}" dt="2020-02-09T01:34:15.599" v="27" actId="478"/>
          <ac:picMkLst>
            <pc:docMk/>
            <pc:sldMk cId="4219088957" sldId="267"/>
            <ac:picMk id="6" creationId="{B2357BCE-1501-4137-9660-69F9C98FFA3A}"/>
          </ac:picMkLst>
        </pc:picChg>
      </pc:sldChg>
      <pc:sldChg chg="addSp delSp modSp add setBg">
        <pc:chgData name="Sarah Gothard" userId="0e53f415fda5f162" providerId="LiveId" clId="{45D6399E-B0A6-4D86-A097-887C36F97BD2}" dt="2020-02-09T01:42:02.392" v="59" actId="1076"/>
        <pc:sldMkLst>
          <pc:docMk/>
          <pc:sldMk cId="1737405121" sldId="268"/>
        </pc:sldMkLst>
        <pc:picChg chg="add mod">
          <ac:chgData name="Sarah Gothard" userId="0e53f415fda5f162" providerId="LiveId" clId="{45D6399E-B0A6-4D86-A097-887C36F97BD2}" dt="2020-02-09T01:42:02.392" v="59" actId="1076"/>
          <ac:picMkLst>
            <pc:docMk/>
            <pc:sldMk cId="1737405121" sldId="268"/>
            <ac:picMk id="5" creationId="{8158CA6C-AFE0-4A3B-958A-B420AE01637E}"/>
          </ac:picMkLst>
        </pc:picChg>
        <pc:picChg chg="del">
          <ac:chgData name="Sarah Gothard" userId="0e53f415fda5f162" providerId="LiveId" clId="{45D6399E-B0A6-4D86-A097-887C36F97BD2}" dt="2020-02-09T01:34:17.156" v="28" actId="478"/>
          <ac:picMkLst>
            <pc:docMk/>
            <pc:sldMk cId="1737405121" sldId="268"/>
            <ac:picMk id="6" creationId="{F0B8878F-0910-41A1-AB78-6827CEB28E76}"/>
          </ac:picMkLst>
        </pc:picChg>
      </pc:sldChg>
      <pc:sldChg chg="addSp delSp modSp add setBg">
        <pc:chgData name="Sarah Gothard" userId="0e53f415fda5f162" providerId="LiveId" clId="{45D6399E-B0A6-4D86-A097-887C36F97BD2}" dt="2020-02-09T01:39:27.456" v="41" actId="1076"/>
        <pc:sldMkLst>
          <pc:docMk/>
          <pc:sldMk cId="1518722258" sldId="269"/>
        </pc:sldMkLst>
        <pc:picChg chg="add mod">
          <ac:chgData name="Sarah Gothard" userId="0e53f415fda5f162" providerId="LiveId" clId="{45D6399E-B0A6-4D86-A097-887C36F97BD2}" dt="2020-02-09T01:39:27.456" v="41" actId="1076"/>
          <ac:picMkLst>
            <pc:docMk/>
            <pc:sldMk cId="1518722258" sldId="269"/>
            <ac:picMk id="5" creationId="{E4C5BEE2-794D-439C-B2A3-B00899093EB0}"/>
          </ac:picMkLst>
        </pc:picChg>
        <pc:picChg chg="del">
          <ac:chgData name="Sarah Gothard" userId="0e53f415fda5f162" providerId="LiveId" clId="{45D6399E-B0A6-4D86-A097-887C36F97BD2}" dt="2020-02-09T01:34:19.615" v="29" actId="478"/>
          <ac:picMkLst>
            <pc:docMk/>
            <pc:sldMk cId="1518722258" sldId="269"/>
            <ac:picMk id="6" creationId="{DC4D53C6-E699-454F-9567-C4BBAAA6413C}"/>
          </ac:picMkLst>
        </pc:picChg>
      </pc:sldChg>
      <pc:sldChg chg="addSp delSp modSp add setBg">
        <pc:chgData name="Sarah Gothard" userId="0e53f415fda5f162" providerId="LiveId" clId="{45D6399E-B0A6-4D86-A097-887C36F97BD2}" dt="2020-02-09T01:34:31.285" v="32" actId="1076"/>
        <pc:sldMkLst>
          <pc:docMk/>
          <pc:sldMk cId="3518664594" sldId="270"/>
        </pc:sldMkLst>
        <pc:picChg chg="add mod">
          <ac:chgData name="Sarah Gothard" userId="0e53f415fda5f162" providerId="LiveId" clId="{45D6399E-B0A6-4D86-A097-887C36F97BD2}" dt="2020-02-09T01:34:31.285" v="32" actId="1076"/>
          <ac:picMkLst>
            <pc:docMk/>
            <pc:sldMk cId="3518664594" sldId="270"/>
            <ac:picMk id="5" creationId="{BF4E140D-2697-498D-93B9-659C934A4D62}"/>
          </ac:picMkLst>
        </pc:picChg>
        <pc:picChg chg="del">
          <ac:chgData name="Sarah Gothard" userId="0e53f415fda5f162" providerId="LiveId" clId="{45D6399E-B0A6-4D86-A097-887C36F97BD2}" dt="2020-02-09T01:32:39.661" v="23" actId="478"/>
          <ac:picMkLst>
            <pc:docMk/>
            <pc:sldMk cId="3518664594" sldId="270"/>
            <ac:picMk id="6" creationId="{5FF580C7-6DC6-46DF-ACFB-27E07F715412}"/>
          </ac:picMkLst>
        </pc:picChg>
      </pc:sldChg>
      <pc:sldChg chg="addSp modSp add">
        <pc:chgData name="Sarah Gothard" userId="0e53f415fda5f162" providerId="LiveId" clId="{45D6399E-B0A6-4D86-A097-887C36F97BD2}" dt="2020-02-09T01:42:50.897" v="63" actId="1076"/>
        <pc:sldMkLst>
          <pc:docMk/>
          <pc:sldMk cId="3789803327" sldId="271"/>
        </pc:sldMkLst>
        <pc:picChg chg="add mod">
          <ac:chgData name="Sarah Gothard" userId="0e53f415fda5f162" providerId="LiveId" clId="{45D6399E-B0A6-4D86-A097-887C36F97BD2}" dt="2020-02-09T01:42:50.897" v="63" actId="1076"/>
          <ac:picMkLst>
            <pc:docMk/>
            <pc:sldMk cId="3789803327" sldId="271"/>
            <ac:picMk id="5" creationId="{6ACFE8A4-6528-446D-B139-A9679FF9BD19}"/>
          </ac:picMkLst>
        </pc:picChg>
      </pc:sldChg>
      <pc:sldMasterChg chg="setBg modSldLayout">
        <pc:chgData name="Sarah Gothard" userId="0e53f415fda5f162" providerId="LiveId" clId="{45D6399E-B0A6-4D86-A097-887C36F97BD2}" dt="2020-02-09T01:32:07.434" v="17"/>
        <pc:sldMasterMkLst>
          <pc:docMk/>
          <pc:sldMasterMk cId="1460763405" sldId="2147483750"/>
        </pc:sldMasterMkLst>
        <pc:sldLayoutChg chg="setBg">
          <pc:chgData name="Sarah Gothard" userId="0e53f415fda5f162" providerId="LiveId" clId="{45D6399E-B0A6-4D86-A097-887C36F97BD2}" dt="2020-02-09T01:32:07.434" v="17"/>
          <pc:sldLayoutMkLst>
            <pc:docMk/>
            <pc:sldMasterMk cId="1460763405" sldId="2147483750"/>
            <pc:sldLayoutMk cId="1398688360" sldId="2147483751"/>
          </pc:sldLayoutMkLst>
        </pc:sldLayoutChg>
        <pc:sldLayoutChg chg="setBg">
          <pc:chgData name="Sarah Gothard" userId="0e53f415fda5f162" providerId="LiveId" clId="{45D6399E-B0A6-4D86-A097-887C36F97BD2}" dt="2020-02-09T01:32:07.434" v="17"/>
          <pc:sldLayoutMkLst>
            <pc:docMk/>
            <pc:sldMasterMk cId="1460763405" sldId="2147483750"/>
            <pc:sldLayoutMk cId="568759808" sldId="2147483752"/>
          </pc:sldLayoutMkLst>
        </pc:sldLayoutChg>
        <pc:sldLayoutChg chg="setBg">
          <pc:chgData name="Sarah Gothard" userId="0e53f415fda5f162" providerId="LiveId" clId="{45D6399E-B0A6-4D86-A097-887C36F97BD2}" dt="2020-02-09T01:32:07.434" v="17"/>
          <pc:sldLayoutMkLst>
            <pc:docMk/>
            <pc:sldMasterMk cId="1460763405" sldId="2147483750"/>
            <pc:sldLayoutMk cId="3597807767" sldId="2147483753"/>
          </pc:sldLayoutMkLst>
        </pc:sldLayoutChg>
        <pc:sldLayoutChg chg="setBg">
          <pc:chgData name="Sarah Gothard" userId="0e53f415fda5f162" providerId="LiveId" clId="{45D6399E-B0A6-4D86-A097-887C36F97BD2}" dt="2020-02-09T01:32:07.434" v="17"/>
          <pc:sldLayoutMkLst>
            <pc:docMk/>
            <pc:sldMasterMk cId="1460763405" sldId="2147483750"/>
            <pc:sldLayoutMk cId="3337308040" sldId="2147483754"/>
          </pc:sldLayoutMkLst>
        </pc:sldLayoutChg>
        <pc:sldLayoutChg chg="setBg">
          <pc:chgData name="Sarah Gothard" userId="0e53f415fda5f162" providerId="LiveId" clId="{45D6399E-B0A6-4D86-A097-887C36F97BD2}" dt="2020-02-09T01:32:07.434" v="17"/>
          <pc:sldLayoutMkLst>
            <pc:docMk/>
            <pc:sldMasterMk cId="1460763405" sldId="2147483750"/>
            <pc:sldLayoutMk cId="2281150815" sldId="2147483755"/>
          </pc:sldLayoutMkLst>
        </pc:sldLayoutChg>
        <pc:sldLayoutChg chg="setBg">
          <pc:chgData name="Sarah Gothard" userId="0e53f415fda5f162" providerId="LiveId" clId="{45D6399E-B0A6-4D86-A097-887C36F97BD2}" dt="2020-02-09T01:32:07.434" v="17"/>
          <pc:sldLayoutMkLst>
            <pc:docMk/>
            <pc:sldMasterMk cId="1460763405" sldId="2147483750"/>
            <pc:sldLayoutMk cId="3813766858" sldId="2147483756"/>
          </pc:sldLayoutMkLst>
        </pc:sldLayoutChg>
        <pc:sldLayoutChg chg="setBg">
          <pc:chgData name="Sarah Gothard" userId="0e53f415fda5f162" providerId="LiveId" clId="{45D6399E-B0A6-4D86-A097-887C36F97BD2}" dt="2020-02-09T01:32:07.434" v="17"/>
          <pc:sldLayoutMkLst>
            <pc:docMk/>
            <pc:sldMasterMk cId="1460763405" sldId="2147483750"/>
            <pc:sldLayoutMk cId="2376311904" sldId="2147483757"/>
          </pc:sldLayoutMkLst>
        </pc:sldLayoutChg>
        <pc:sldLayoutChg chg="setBg">
          <pc:chgData name="Sarah Gothard" userId="0e53f415fda5f162" providerId="LiveId" clId="{45D6399E-B0A6-4D86-A097-887C36F97BD2}" dt="2020-02-09T01:32:07.434" v="17"/>
          <pc:sldLayoutMkLst>
            <pc:docMk/>
            <pc:sldMasterMk cId="1460763405" sldId="2147483750"/>
            <pc:sldLayoutMk cId="1752889466" sldId="2147483758"/>
          </pc:sldLayoutMkLst>
        </pc:sldLayoutChg>
        <pc:sldLayoutChg chg="setBg">
          <pc:chgData name="Sarah Gothard" userId="0e53f415fda5f162" providerId="LiveId" clId="{45D6399E-B0A6-4D86-A097-887C36F97BD2}" dt="2020-02-09T01:32:07.434" v="17"/>
          <pc:sldLayoutMkLst>
            <pc:docMk/>
            <pc:sldMasterMk cId="1460763405" sldId="2147483750"/>
            <pc:sldLayoutMk cId="628399684" sldId="2147483759"/>
          </pc:sldLayoutMkLst>
        </pc:sldLayoutChg>
        <pc:sldLayoutChg chg="setBg">
          <pc:chgData name="Sarah Gothard" userId="0e53f415fda5f162" providerId="LiveId" clId="{45D6399E-B0A6-4D86-A097-887C36F97BD2}" dt="2020-02-09T01:32:07.434" v="17"/>
          <pc:sldLayoutMkLst>
            <pc:docMk/>
            <pc:sldMasterMk cId="1460763405" sldId="2147483750"/>
            <pc:sldLayoutMk cId="4282014957" sldId="2147483760"/>
          </pc:sldLayoutMkLst>
        </pc:sldLayoutChg>
        <pc:sldLayoutChg chg="setBg">
          <pc:chgData name="Sarah Gothard" userId="0e53f415fda5f162" providerId="LiveId" clId="{45D6399E-B0A6-4D86-A097-887C36F97BD2}" dt="2020-02-09T01:32:07.434" v="17"/>
          <pc:sldLayoutMkLst>
            <pc:docMk/>
            <pc:sldMasterMk cId="1460763405" sldId="2147483750"/>
            <pc:sldLayoutMk cId="1502763198" sldId="2147483761"/>
          </pc:sldLayoutMkLst>
        </pc:sldLayoutChg>
        <pc:sldLayoutChg chg="setBg">
          <pc:chgData name="Sarah Gothard" userId="0e53f415fda5f162" providerId="LiveId" clId="{45D6399E-B0A6-4D86-A097-887C36F97BD2}" dt="2020-02-09T01:32:07.434" v="17"/>
          <pc:sldLayoutMkLst>
            <pc:docMk/>
            <pc:sldMasterMk cId="1460763405" sldId="2147483750"/>
            <pc:sldLayoutMk cId="3951651492" sldId="2147483762"/>
          </pc:sldLayoutMkLst>
        </pc:sldLayoutChg>
        <pc:sldLayoutChg chg="setBg">
          <pc:chgData name="Sarah Gothard" userId="0e53f415fda5f162" providerId="LiveId" clId="{45D6399E-B0A6-4D86-A097-887C36F97BD2}" dt="2020-02-09T01:32:07.434" v="17"/>
          <pc:sldLayoutMkLst>
            <pc:docMk/>
            <pc:sldMasterMk cId="1460763405" sldId="2147483750"/>
            <pc:sldLayoutMk cId="3671895789" sldId="2147483763"/>
          </pc:sldLayoutMkLst>
        </pc:sldLayoutChg>
        <pc:sldLayoutChg chg="setBg">
          <pc:chgData name="Sarah Gothard" userId="0e53f415fda5f162" providerId="LiveId" clId="{45D6399E-B0A6-4D86-A097-887C36F97BD2}" dt="2020-02-09T01:32:07.434" v="17"/>
          <pc:sldLayoutMkLst>
            <pc:docMk/>
            <pc:sldMasterMk cId="1460763405" sldId="2147483750"/>
            <pc:sldLayoutMk cId="2412738346" sldId="2147483764"/>
          </pc:sldLayoutMkLst>
        </pc:sldLayoutChg>
        <pc:sldLayoutChg chg="setBg">
          <pc:chgData name="Sarah Gothard" userId="0e53f415fda5f162" providerId="LiveId" clId="{45D6399E-B0A6-4D86-A097-887C36F97BD2}" dt="2020-02-09T01:32:07.434" v="17"/>
          <pc:sldLayoutMkLst>
            <pc:docMk/>
            <pc:sldMasterMk cId="1460763405" sldId="2147483750"/>
            <pc:sldLayoutMk cId="3712839758" sldId="2147483765"/>
          </pc:sldLayoutMkLst>
        </pc:sldLayoutChg>
        <pc:sldLayoutChg chg="setBg">
          <pc:chgData name="Sarah Gothard" userId="0e53f415fda5f162" providerId="LiveId" clId="{45D6399E-B0A6-4D86-A097-887C36F97BD2}" dt="2020-02-09T01:32:07.434" v="17"/>
          <pc:sldLayoutMkLst>
            <pc:docMk/>
            <pc:sldMasterMk cId="1460763405" sldId="2147483750"/>
            <pc:sldLayoutMk cId="3549304446" sldId="2147483766"/>
          </pc:sldLayoutMkLst>
        </pc:sldLayoutChg>
        <pc:sldLayoutChg chg="setBg">
          <pc:chgData name="Sarah Gothard" userId="0e53f415fda5f162" providerId="LiveId" clId="{45D6399E-B0A6-4D86-A097-887C36F97BD2}" dt="2020-02-09T01:32:07.434" v="17"/>
          <pc:sldLayoutMkLst>
            <pc:docMk/>
            <pc:sldMasterMk cId="1460763405" sldId="2147483750"/>
            <pc:sldLayoutMk cId="75984876" sldId="2147483767"/>
          </pc:sldLayoutMkLst>
        </pc:sldLayoutChg>
        <pc:sldLayoutChg chg="setBg">
          <pc:chgData name="Sarah Gothard" userId="0e53f415fda5f162" providerId="LiveId" clId="{45D6399E-B0A6-4D86-A097-887C36F97BD2}" dt="2020-02-09T01:32:07.434" v="17"/>
          <pc:sldLayoutMkLst>
            <pc:docMk/>
            <pc:sldMasterMk cId="1460763405" sldId="2147483750"/>
            <pc:sldLayoutMk cId="4083862001" sldId="21474837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160900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2/8/2020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2/8/2020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2/8/2020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2/8/2020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2/8/2020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2/8/2020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2/8/2020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2/8/2020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2/8/2020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2/8/2020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2/8/2020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2/8/2020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2/8/2020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3"/>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2A6ACBA-32F1-4686-A8C9-79521439B114}"/>
              </a:ext>
            </a:extLst>
          </p:cNvPr>
          <p:cNvPicPr>
            <a:picLocks noChangeAspect="1"/>
          </p:cNvPicPr>
          <p:nvPr/>
        </p:nvPicPr>
        <p:blipFill>
          <a:blip r:embed="rId4"/>
          <a:stretch>
            <a:fillRect/>
          </a:stretch>
        </p:blipFill>
        <p:spPr>
          <a:xfrm>
            <a:off x="609600" y="2805633"/>
            <a:ext cx="10972800" cy="1246733"/>
          </a:xfrm>
          <a:prstGeom prst="rect">
            <a:avLst/>
          </a:prstGeom>
        </p:spPr>
      </p:pic>
    </p:spTree>
    <p:extLst>
      <p:ext uri="{BB962C8B-B14F-4D97-AF65-F5344CB8AC3E}">
        <p14:creationId xmlns:p14="http://schemas.microsoft.com/office/powerpoint/2010/main" val="326356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F4E140D-2697-498D-93B9-659C934A4D62}"/>
              </a:ext>
            </a:extLst>
          </p:cNvPr>
          <p:cNvPicPr>
            <a:picLocks noChangeAspect="1"/>
          </p:cNvPicPr>
          <p:nvPr/>
        </p:nvPicPr>
        <p:blipFill>
          <a:blip r:embed="rId3"/>
          <a:stretch>
            <a:fillRect/>
          </a:stretch>
        </p:blipFill>
        <p:spPr>
          <a:xfrm>
            <a:off x="776513" y="756118"/>
            <a:ext cx="10638971" cy="5345764"/>
          </a:xfrm>
          <a:prstGeom prst="rect">
            <a:avLst/>
          </a:prstGeom>
        </p:spPr>
      </p:pic>
    </p:spTree>
    <p:extLst>
      <p:ext uri="{BB962C8B-B14F-4D97-AF65-F5344CB8AC3E}">
        <p14:creationId xmlns:p14="http://schemas.microsoft.com/office/powerpoint/2010/main" val="3518664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134F4B6-98FD-4A59-9936-F162C8E14DAC}"/>
              </a:ext>
            </a:extLst>
          </p:cNvPr>
          <p:cNvPicPr>
            <a:picLocks noChangeAspect="1"/>
          </p:cNvPicPr>
          <p:nvPr/>
        </p:nvPicPr>
        <p:blipFill>
          <a:blip r:embed="rId3"/>
          <a:stretch>
            <a:fillRect/>
          </a:stretch>
        </p:blipFill>
        <p:spPr>
          <a:xfrm>
            <a:off x="535200" y="740822"/>
            <a:ext cx="11121598" cy="5376355"/>
          </a:xfrm>
          <a:prstGeom prst="rect">
            <a:avLst/>
          </a:prstGeom>
        </p:spPr>
      </p:pic>
    </p:spTree>
    <p:extLst>
      <p:ext uri="{BB962C8B-B14F-4D97-AF65-F5344CB8AC3E}">
        <p14:creationId xmlns:p14="http://schemas.microsoft.com/office/powerpoint/2010/main" val="61769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471F08C-52A9-4017-9F96-5118529A1462}"/>
              </a:ext>
            </a:extLst>
          </p:cNvPr>
          <p:cNvPicPr>
            <a:picLocks noChangeAspect="1"/>
          </p:cNvPicPr>
          <p:nvPr/>
        </p:nvPicPr>
        <p:blipFill>
          <a:blip r:embed="rId3"/>
          <a:stretch>
            <a:fillRect/>
          </a:stretch>
        </p:blipFill>
        <p:spPr>
          <a:xfrm>
            <a:off x="595084" y="696012"/>
            <a:ext cx="11001829" cy="5465976"/>
          </a:xfrm>
          <a:prstGeom prst="rect">
            <a:avLst/>
          </a:prstGeom>
        </p:spPr>
      </p:pic>
    </p:spTree>
    <p:extLst>
      <p:ext uri="{BB962C8B-B14F-4D97-AF65-F5344CB8AC3E}">
        <p14:creationId xmlns:p14="http://schemas.microsoft.com/office/powerpoint/2010/main" val="277567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9FE8F29-ED00-4511-9E3F-A28D16FE57C6}"/>
              </a:ext>
            </a:extLst>
          </p:cNvPr>
          <p:cNvPicPr>
            <a:picLocks noChangeAspect="1"/>
          </p:cNvPicPr>
          <p:nvPr/>
        </p:nvPicPr>
        <p:blipFill>
          <a:blip r:embed="rId3"/>
          <a:stretch>
            <a:fillRect/>
          </a:stretch>
        </p:blipFill>
        <p:spPr>
          <a:xfrm>
            <a:off x="661607" y="786589"/>
            <a:ext cx="10868785" cy="5284821"/>
          </a:xfrm>
          <a:prstGeom prst="rect">
            <a:avLst/>
          </a:prstGeom>
        </p:spPr>
      </p:pic>
    </p:spTree>
    <p:extLst>
      <p:ext uri="{BB962C8B-B14F-4D97-AF65-F5344CB8AC3E}">
        <p14:creationId xmlns:p14="http://schemas.microsoft.com/office/powerpoint/2010/main" val="161126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5C8A9B8-580E-4E33-816B-CA56EF37DE62}"/>
              </a:ext>
            </a:extLst>
          </p:cNvPr>
          <p:cNvPicPr>
            <a:picLocks noChangeAspect="1"/>
          </p:cNvPicPr>
          <p:nvPr/>
        </p:nvPicPr>
        <p:blipFill>
          <a:blip r:embed="rId3"/>
          <a:stretch>
            <a:fillRect/>
          </a:stretch>
        </p:blipFill>
        <p:spPr>
          <a:xfrm>
            <a:off x="718456" y="727674"/>
            <a:ext cx="10755086" cy="5373748"/>
          </a:xfrm>
          <a:prstGeom prst="rect">
            <a:avLst/>
          </a:prstGeom>
        </p:spPr>
      </p:pic>
    </p:spTree>
    <p:extLst>
      <p:ext uri="{BB962C8B-B14F-4D97-AF65-F5344CB8AC3E}">
        <p14:creationId xmlns:p14="http://schemas.microsoft.com/office/powerpoint/2010/main" val="421908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158CA6C-AFE0-4A3B-958A-B420AE01637E}"/>
              </a:ext>
            </a:extLst>
          </p:cNvPr>
          <p:cNvPicPr>
            <a:picLocks noChangeAspect="1"/>
          </p:cNvPicPr>
          <p:nvPr/>
        </p:nvPicPr>
        <p:blipFill>
          <a:blip r:embed="rId3"/>
          <a:stretch>
            <a:fillRect/>
          </a:stretch>
        </p:blipFill>
        <p:spPr>
          <a:xfrm>
            <a:off x="613227" y="770803"/>
            <a:ext cx="10965544" cy="5316393"/>
          </a:xfrm>
          <a:prstGeom prst="rect">
            <a:avLst/>
          </a:prstGeom>
        </p:spPr>
      </p:pic>
    </p:spTree>
    <p:extLst>
      <p:ext uri="{BB962C8B-B14F-4D97-AF65-F5344CB8AC3E}">
        <p14:creationId xmlns:p14="http://schemas.microsoft.com/office/powerpoint/2010/main" val="173740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4C5BEE2-794D-439C-B2A3-B00899093EB0}"/>
              </a:ext>
            </a:extLst>
          </p:cNvPr>
          <p:cNvPicPr>
            <a:picLocks noChangeAspect="1"/>
          </p:cNvPicPr>
          <p:nvPr/>
        </p:nvPicPr>
        <p:blipFill>
          <a:blip r:embed="rId3"/>
          <a:stretch>
            <a:fillRect/>
          </a:stretch>
        </p:blipFill>
        <p:spPr>
          <a:xfrm>
            <a:off x="638627" y="702240"/>
            <a:ext cx="10914743" cy="5453520"/>
          </a:xfrm>
          <a:prstGeom prst="rect">
            <a:avLst/>
          </a:prstGeom>
        </p:spPr>
      </p:pic>
    </p:spTree>
    <p:extLst>
      <p:ext uri="{BB962C8B-B14F-4D97-AF65-F5344CB8AC3E}">
        <p14:creationId xmlns:p14="http://schemas.microsoft.com/office/powerpoint/2010/main" val="151872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ACFE8A4-6528-446D-B139-A9679FF9BD19}"/>
              </a:ext>
            </a:extLst>
          </p:cNvPr>
          <p:cNvPicPr>
            <a:picLocks noChangeAspect="1"/>
          </p:cNvPicPr>
          <p:nvPr/>
        </p:nvPicPr>
        <p:blipFill>
          <a:blip r:embed="rId3"/>
          <a:stretch>
            <a:fillRect/>
          </a:stretch>
        </p:blipFill>
        <p:spPr>
          <a:xfrm>
            <a:off x="543077" y="681930"/>
            <a:ext cx="11105844" cy="5494140"/>
          </a:xfrm>
          <a:prstGeom prst="rect">
            <a:avLst/>
          </a:prstGeom>
        </p:spPr>
      </p:pic>
    </p:spTree>
    <p:extLst>
      <p:ext uri="{BB962C8B-B14F-4D97-AF65-F5344CB8AC3E}">
        <p14:creationId xmlns:p14="http://schemas.microsoft.com/office/powerpoint/2010/main" val="37898033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61</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2020-02-09T01:42:54Z</dcterms:modified>
</cp:coreProperties>
</file>