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26" r:id="rId1"/>
  </p:sldMasterIdLst>
  <p:notesMasterIdLst>
    <p:notesMasterId r:id="rId13"/>
  </p:notesMasterIdLst>
  <p:handoutMasterIdLst>
    <p:handoutMasterId r:id="rId14"/>
  </p:handoutMasterIdLst>
  <p:sldIdLst>
    <p:sldId id="262" r:id="rId2"/>
    <p:sldId id="264" r:id="rId3"/>
    <p:sldId id="265" r:id="rId4"/>
    <p:sldId id="266" r:id="rId5"/>
    <p:sldId id="267" r:id="rId6"/>
    <p:sldId id="268" r:id="rId7"/>
    <p:sldId id="271" r:id="rId8"/>
    <p:sldId id="272" r:id="rId9"/>
    <p:sldId id="269" r:id="rId10"/>
    <p:sldId id="270" r:id="rId11"/>
    <p:sldId id="27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1707"/>
    <a:srgbClr val="3E0000"/>
    <a:srgbClr val="212123"/>
    <a:srgbClr val="263D17"/>
    <a:srgbClr val="000E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2A47B4-E505-4CD1-AA31-9789DF57DA83}" v="20" dt="2020-07-05T23:39:35.022"/>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1160" autoAdjust="0"/>
  </p:normalViewPr>
  <p:slideViewPr>
    <p:cSldViewPr snapToGrid="0" showGuides="1">
      <p:cViewPr varScale="1">
        <p:scale>
          <a:sx n="65" d="100"/>
          <a:sy n="65" d="100"/>
        </p:scale>
        <p:origin x="972"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F4314F28-5DD8-461D-BB48-37F0C4C29483}"/>
    <pc:docChg chg="undo custSel addSld modSld">
      <pc:chgData name="Sarah Gothard" userId="0e53f415fda5f162" providerId="LiveId" clId="{F4314F28-5DD8-461D-BB48-37F0C4C29483}" dt="2020-07-05T23:39:41.913" v="52" actId="1076"/>
      <pc:docMkLst>
        <pc:docMk/>
      </pc:docMkLst>
      <pc:sldChg chg="addSp delSp modSp">
        <pc:chgData name="Sarah Gothard" userId="0e53f415fda5f162" providerId="LiveId" clId="{F4314F28-5DD8-461D-BB48-37F0C4C29483}" dt="2020-07-05T23:13:16.049" v="5" actId="1076"/>
        <pc:sldMkLst>
          <pc:docMk/>
          <pc:sldMk cId="219344417" sldId="262"/>
        </pc:sldMkLst>
        <pc:spChg chg="add del">
          <ac:chgData name="Sarah Gothard" userId="0e53f415fda5f162" providerId="LiveId" clId="{F4314F28-5DD8-461D-BB48-37F0C4C29483}" dt="2020-07-05T23:13:07.276" v="1" actId="478"/>
          <ac:spMkLst>
            <pc:docMk/>
            <pc:sldMk cId="219344417" sldId="262"/>
            <ac:spMk id="4" creationId="{F5233461-FA53-422B-810C-8B460EE9260F}"/>
          </ac:spMkLst>
        </pc:spChg>
        <pc:spChg chg="del">
          <ac:chgData name="Sarah Gothard" userId="0e53f415fda5f162" providerId="LiveId" clId="{F4314F28-5DD8-461D-BB48-37F0C4C29483}" dt="2020-07-05T23:13:09.796" v="2" actId="478"/>
          <ac:spMkLst>
            <pc:docMk/>
            <pc:sldMk cId="219344417" sldId="262"/>
            <ac:spMk id="5" creationId="{51758FCC-16BE-4944-BAEA-A6F5B0DD3660}"/>
          </ac:spMkLst>
        </pc:spChg>
        <pc:picChg chg="add mod">
          <ac:chgData name="Sarah Gothard" userId="0e53f415fda5f162" providerId="LiveId" clId="{F4314F28-5DD8-461D-BB48-37F0C4C29483}" dt="2020-07-05T23:13:16.049" v="5" actId="1076"/>
          <ac:picMkLst>
            <pc:docMk/>
            <pc:sldMk cId="219344417" sldId="262"/>
            <ac:picMk id="3" creationId="{6400838A-7228-4F8F-A1D2-59516C1F433F}"/>
          </ac:picMkLst>
        </pc:picChg>
      </pc:sldChg>
      <pc:sldChg chg="addSp modSp">
        <pc:chgData name="Sarah Gothard" userId="0e53f415fda5f162" providerId="LiveId" clId="{F4314F28-5DD8-461D-BB48-37F0C4C29483}" dt="2020-07-05T23:30:06.322" v="16" actId="1076"/>
        <pc:sldMkLst>
          <pc:docMk/>
          <pc:sldMk cId="795945589" sldId="264"/>
        </pc:sldMkLst>
        <pc:picChg chg="add mod">
          <ac:chgData name="Sarah Gothard" userId="0e53f415fda5f162" providerId="LiveId" clId="{F4314F28-5DD8-461D-BB48-37F0C4C29483}" dt="2020-07-05T23:30:06.322" v="16" actId="1076"/>
          <ac:picMkLst>
            <pc:docMk/>
            <pc:sldMk cId="795945589" sldId="264"/>
            <ac:picMk id="3" creationId="{FB2E0F8B-8164-4B30-BFCF-20BC075E1AC0}"/>
          </ac:picMkLst>
        </pc:picChg>
      </pc:sldChg>
      <pc:sldChg chg="addSp modSp add">
        <pc:chgData name="Sarah Gothard" userId="0e53f415fda5f162" providerId="LiveId" clId="{F4314F28-5DD8-461D-BB48-37F0C4C29483}" dt="2020-07-05T23:37:07.837" v="38" actId="1076"/>
        <pc:sldMkLst>
          <pc:docMk/>
          <pc:sldMk cId="3330204553" sldId="265"/>
        </pc:sldMkLst>
        <pc:picChg chg="add mod">
          <ac:chgData name="Sarah Gothard" userId="0e53f415fda5f162" providerId="LiveId" clId="{F4314F28-5DD8-461D-BB48-37F0C4C29483}" dt="2020-07-05T23:37:07.837" v="38" actId="1076"/>
          <ac:picMkLst>
            <pc:docMk/>
            <pc:sldMk cId="3330204553" sldId="265"/>
            <ac:picMk id="3" creationId="{7146B13F-819D-44FE-89C4-68B38B99F698}"/>
          </ac:picMkLst>
        </pc:picChg>
      </pc:sldChg>
      <pc:sldChg chg="addSp modSp add">
        <pc:chgData name="Sarah Gothard" userId="0e53f415fda5f162" providerId="LiveId" clId="{F4314F28-5DD8-461D-BB48-37F0C4C29483}" dt="2020-07-05T23:31:05.658" v="21" actId="1076"/>
        <pc:sldMkLst>
          <pc:docMk/>
          <pc:sldMk cId="3390206029" sldId="266"/>
        </pc:sldMkLst>
        <pc:picChg chg="add mod">
          <ac:chgData name="Sarah Gothard" userId="0e53f415fda5f162" providerId="LiveId" clId="{F4314F28-5DD8-461D-BB48-37F0C4C29483}" dt="2020-07-05T23:31:05.658" v="21" actId="1076"/>
          <ac:picMkLst>
            <pc:docMk/>
            <pc:sldMk cId="3390206029" sldId="266"/>
            <ac:picMk id="3" creationId="{AC6ACD1D-AFC3-4061-B568-4F2940CEB5DE}"/>
          </ac:picMkLst>
        </pc:picChg>
      </pc:sldChg>
      <pc:sldChg chg="addSp modSp add">
        <pc:chgData name="Sarah Gothard" userId="0e53f415fda5f162" providerId="LiveId" clId="{F4314F28-5DD8-461D-BB48-37F0C4C29483}" dt="2020-07-05T23:37:55.196" v="43" actId="1076"/>
        <pc:sldMkLst>
          <pc:docMk/>
          <pc:sldMk cId="1856746901" sldId="267"/>
        </pc:sldMkLst>
        <pc:picChg chg="add mod">
          <ac:chgData name="Sarah Gothard" userId="0e53f415fda5f162" providerId="LiveId" clId="{F4314F28-5DD8-461D-BB48-37F0C4C29483}" dt="2020-07-05T23:37:55.196" v="43" actId="1076"/>
          <ac:picMkLst>
            <pc:docMk/>
            <pc:sldMk cId="1856746901" sldId="267"/>
            <ac:picMk id="3" creationId="{36B6E3EE-C95E-4273-B371-A1D51B917A18}"/>
          </ac:picMkLst>
        </pc:picChg>
      </pc:sldChg>
      <pc:sldChg chg="addSp modSp add">
        <pc:chgData name="Sarah Gothard" userId="0e53f415fda5f162" providerId="LiveId" clId="{F4314F28-5DD8-461D-BB48-37F0C4C29483}" dt="2020-07-05T23:33:17.044" v="28" actId="1076"/>
        <pc:sldMkLst>
          <pc:docMk/>
          <pc:sldMk cId="577444601" sldId="268"/>
        </pc:sldMkLst>
        <pc:picChg chg="add mod">
          <ac:chgData name="Sarah Gothard" userId="0e53f415fda5f162" providerId="LiveId" clId="{F4314F28-5DD8-461D-BB48-37F0C4C29483}" dt="2020-07-05T23:33:17.044" v="28" actId="1076"/>
          <ac:picMkLst>
            <pc:docMk/>
            <pc:sldMk cId="577444601" sldId="268"/>
            <ac:picMk id="3" creationId="{9C6D38CA-CB86-47B7-BB13-2BE70B63D7DB}"/>
          </ac:picMkLst>
        </pc:picChg>
      </pc:sldChg>
      <pc:sldChg chg="addSp modSp add">
        <pc:chgData name="Sarah Gothard" userId="0e53f415fda5f162" providerId="LiveId" clId="{F4314F28-5DD8-461D-BB48-37F0C4C29483}" dt="2020-07-05T23:39:05.013" v="49" actId="1076"/>
        <pc:sldMkLst>
          <pc:docMk/>
          <pc:sldMk cId="3810827466" sldId="269"/>
        </pc:sldMkLst>
        <pc:picChg chg="add mod">
          <ac:chgData name="Sarah Gothard" userId="0e53f415fda5f162" providerId="LiveId" clId="{F4314F28-5DD8-461D-BB48-37F0C4C29483}" dt="2020-07-05T23:39:05.013" v="49" actId="1076"/>
          <ac:picMkLst>
            <pc:docMk/>
            <pc:sldMk cId="3810827466" sldId="269"/>
            <ac:picMk id="3" creationId="{23C2B457-BAA3-4529-B57D-06699C95298B}"/>
          </ac:picMkLst>
        </pc:picChg>
      </pc:sldChg>
      <pc:sldChg chg="addSp modSp add">
        <pc:chgData name="Sarah Gothard" userId="0e53f415fda5f162" providerId="LiveId" clId="{F4314F28-5DD8-461D-BB48-37F0C4C29483}" dt="2020-07-05T23:36:01.527" v="35" actId="1076"/>
        <pc:sldMkLst>
          <pc:docMk/>
          <pc:sldMk cId="2447813374" sldId="270"/>
        </pc:sldMkLst>
        <pc:picChg chg="add mod">
          <ac:chgData name="Sarah Gothard" userId="0e53f415fda5f162" providerId="LiveId" clId="{F4314F28-5DD8-461D-BB48-37F0C4C29483}" dt="2020-07-05T23:36:01.527" v="35" actId="1076"/>
          <ac:picMkLst>
            <pc:docMk/>
            <pc:sldMk cId="2447813374" sldId="270"/>
            <ac:picMk id="3" creationId="{341D7B15-7645-4CA2-8EF5-C87821B31802}"/>
          </ac:picMkLst>
        </pc:picChg>
      </pc:sldChg>
      <pc:sldChg chg="addSp modSp add">
        <pc:chgData name="Sarah Gothard" userId="0e53f415fda5f162" providerId="LiveId" clId="{F4314F28-5DD8-461D-BB48-37F0C4C29483}" dt="2020-07-05T23:38:37.854" v="46" actId="1076"/>
        <pc:sldMkLst>
          <pc:docMk/>
          <pc:sldMk cId="2589739708" sldId="271"/>
        </pc:sldMkLst>
        <pc:picChg chg="add mod">
          <ac:chgData name="Sarah Gothard" userId="0e53f415fda5f162" providerId="LiveId" clId="{F4314F28-5DD8-461D-BB48-37F0C4C29483}" dt="2020-07-05T23:38:37.854" v="46" actId="1076"/>
          <ac:picMkLst>
            <pc:docMk/>
            <pc:sldMk cId="2589739708" sldId="271"/>
            <ac:picMk id="3" creationId="{12CC1181-EABC-495D-BBE0-A597F236BDA8}"/>
          </ac:picMkLst>
        </pc:picChg>
      </pc:sldChg>
      <pc:sldChg chg="addSp modSp add">
        <pc:chgData name="Sarah Gothard" userId="0e53f415fda5f162" providerId="LiveId" clId="{F4314F28-5DD8-461D-BB48-37F0C4C29483}" dt="2020-07-05T23:34:06.925" v="31" actId="1076"/>
        <pc:sldMkLst>
          <pc:docMk/>
          <pc:sldMk cId="3034546477" sldId="272"/>
        </pc:sldMkLst>
        <pc:picChg chg="add mod">
          <ac:chgData name="Sarah Gothard" userId="0e53f415fda5f162" providerId="LiveId" clId="{F4314F28-5DD8-461D-BB48-37F0C4C29483}" dt="2020-07-05T23:34:06.925" v="31" actId="1076"/>
          <ac:picMkLst>
            <pc:docMk/>
            <pc:sldMk cId="3034546477" sldId="272"/>
            <ac:picMk id="3" creationId="{D23FE1D8-523F-4DE5-9407-95CCBFB42CDA}"/>
          </ac:picMkLst>
        </pc:picChg>
      </pc:sldChg>
      <pc:sldChg chg="addSp modSp add">
        <pc:chgData name="Sarah Gothard" userId="0e53f415fda5f162" providerId="LiveId" clId="{F4314F28-5DD8-461D-BB48-37F0C4C29483}" dt="2020-07-05T23:39:41.913" v="52" actId="1076"/>
        <pc:sldMkLst>
          <pc:docMk/>
          <pc:sldMk cId="4260868828" sldId="273"/>
        </pc:sldMkLst>
        <pc:picChg chg="add mod">
          <ac:chgData name="Sarah Gothard" userId="0e53f415fda5f162" providerId="LiveId" clId="{F4314F28-5DD8-461D-BB48-37F0C4C29483}" dt="2020-07-05T23:39:41.913" v="52" actId="1076"/>
          <ac:picMkLst>
            <pc:docMk/>
            <pc:sldMk cId="4260868828" sldId="273"/>
            <ac:picMk id="3" creationId="{C26EDB96-C7C0-44EE-B201-F1CB55855B0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7/5/2020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7/5/2020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873422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1328058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7/5/2020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67001815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7/5/2020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295256786"/>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7/5/2020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37624871"/>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7/5/2020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14048565"/>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7/5/2020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60033603"/>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7/5/2020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424401292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7/5/2020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81047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7/5/2020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70524072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a:prstGeom prst="rect">
            <a:avLst/>
          </a:prstGeom>
        </p:spPr>
        <p:txBody>
          <a:bodyPr/>
          <a:lstStyle/>
          <a:p>
            <a:r>
              <a:rPr lang="en-US" dirty="0"/>
              <a:t>Public Domain</a:t>
            </a:r>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20599995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a:prstGeom prst="rect">
            <a:avLst/>
          </a:prstGeom>
        </p:spPr>
        <p:txBody>
          <a:bodyPr/>
          <a:lstStyle/>
          <a:p>
            <a:r>
              <a:rPr lang="en-US"/>
              <a:t>Public Domain</a:t>
            </a:r>
            <a:endParaRPr lang="en-US" dirty="0"/>
          </a:p>
        </p:txBody>
      </p:sp>
    </p:spTree>
    <p:extLst>
      <p:ext uri="{BB962C8B-B14F-4D97-AF65-F5344CB8AC3E}">
        <p14:creationId xmlns:p14="http://schemas.microsoft.com/office/powerpoint/2010/main" val="2658554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a:t>Public Domain</a:t>
            </a:r>
            <a:endParaRPr lang="en-US" dirty="0"/>
          </a:p>
        </p:txBody>
      </p:sp>
    </p:spTree>
    <p:extLst>
      <p:ext uri="{BB962C8B-B14F-4D97-AF65-F5344CB8AC3E}">
        <p14:creationId xmlns:p14="http://schemas.microsoft.com/office/powerpoint/2010/main" val="1942592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7/5/2020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08577174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7/5/2020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57764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7/5/2020</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4037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7/5/2020</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649658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7/5/2020</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88890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7/5/2020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7217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7/5/2020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36464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5170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7/5/2020</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Public Domain</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1832437953"/>
      </p:ext>
    </p:extLst>
  </p:cSld>
  <p:clrMap bg1="dk1" tx1="lt1" bg2="dk2" tx2="lt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 id="2147484338" r:id="rId12"/>
    <p:sldLayoutId id="2147484339" r:id="rId13"/>
    <p:sldLayoutId id="2147484340" r:id="rId14"/>
    <p:sldLayoutId id="2147484341" r:id="rId15"/>
    <p:sldLayoutId id="2147484342" r:id="rId16"/>
    <p:sldLayoutId id="2147484343" r:id="rId17"/>
    <p:sldLayoutId id="2147484309" r:id="rId18"/>
    <p:sldLayoutId id="2147484310" r:id="rId19"/>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400838A-7228-4F8F-A1D2-59516C1F433F}"/>
              </a:ext>
            </a:extLst>
          </p:cNvPr>
          <p:cNvPicPr>
            <a:picLocks noChangeAspect="1"/>
          </p:cNvPicPr>
          <p:nvPr/>
        </p:nvPicPr>
        <p:blipFill>
          <a:blip r:embed="rId3"/>
          <a:stretch>
            <a:fillRect/>
          </a:stretch>
        </p:blipFill>
        <p:spPr>
          <a:xfrm>
            <a:off x="715298" y="2648553"/>
            <a:ext cx="10736826" cy="1560893"/>
          </a:xfrm>
          <a:prstGeom prst="rect">
            <a:avLst/>
          </a:prstGeom>
        </p:spPr>
      </p:pic>
    </p:spTree>
    <p:extLst>
      <p:ext uri="{BB962C8B-B14F-4D97-AF65-F5344CB8AC3E}">
        <p14:creationId xmlns:p14="http://schemas.microsoft.com/office/powerpoint/2010/main" val="219344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41D7B15-7645-4CA2-8EF5-C87821B31802}"/>
              </a:ext>
            </a:extLst>
          </p:cNvPr>
          <p:cNvPicPr>
            <a:picLocks noChangeAspect="1"/>
          </p:cNvPicPr>
          <p:nvPr/>
        </p:nvPicPr>
        <p:blipFill>
          <a:blip r:embed="rId2"/>
          <a:stretch>
            <a:fillRect/>
          </a:stretch>
        </p:blipFill>
        <p:spPr>
          <a:xfrm>
            <a:off x="921775" y="521717"/>
            <a:ext cx="10323871" cy="5784865"/>
          </a:xfrm>
          <a:prstGeom prst="rect">
            <a:avLst/>
          </a:prstGeom>
        </p:spPr>
      </p:pic>
    </p:spTree>
    <p:extLst>
      <p:ext uri="{BB962C8B-B14F-4D97-AF65-F5344CB8AC3E}">
        <p14:creationId xmlns:p14="http://schemas.microsoft.com/office/powerpoint/2010/main" val="2447813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26EDB96-C7C0-44EE-B201-F1CB55855B0D}"/>
              </a:ext>
            </a:extLst>
          </p:cNvPr>
          <p:cNvPicPr>
            <a:picLocks noChangeAspect="1"/>
          </p:cNvPicPr>
          <p:nvPr/>
        </p:nvPicPr>
        <p:blipFill>
          <a:blip r:embed="rId2"/>
          <a:stretch>
            <a:fillRect/>
          </a:stretch>
        </p:blipFill>
        <p:spPr>
          <a:xfrm>
            <a:off x="766917" y="2048368"/>
            <a:ext cx="10633587" cy="2731564"/>
          </a:xfrm>
          <a:prstGeom prst="rect">
            <a:avLst/>
          </a:prstGeom>
        </p:spPr>
      </p:pic>
    </p:spTree>
    <p:extLst>
      <p:ext uri="{BB962C8B-B14F-4D97-AF65-F5344CB8AC3E}">
        <p14:creationId xmlns:p14="http://schemas.microsoft.com/office/powerpoint/2010/main" val="4260868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B2E0F8B-8164-4B30-BFCF-20BC075E1AC0}"/>
              </a:ext>
            </a:extLst>
          </p:cNvPr>
          <p:cNvPicPr>
            <a:picLocks noChangeAspect="1"/>
          </p:cNvPicPr>
          <p:nvPr/>
        </p:nvPicPr>
        <p:blipFill>
          <a:blip r:embed="rId2"/>
          <a:stretch>
            <a:fillRect/>
          </a:stretch>
        </p:blipFill>
        <p:spPr>
          <a:xfrm>
            <a:off x="925463" y="538634"/>
            <a:ext cx="10316495" cy="5780732"/>
          </a:xfrm>
          <a:prstGeom prst="rect">
            <a:avLst/>
          </a:prstGeom>
        </p:spPr>
      </p:pic>
    </p:spTree>
    <p:extLst>
      <p:ext uri="{BB962C8B-B14F-4D97-AF65-F5344CB8AC3E}">
        <p14:creationId xmlns:p14="http://schemas.microsoft.com/office/powerpoint/2010/main" val="795945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146B13F-819D-44FE-89C4-68B38B99F698}"/>
              </a:ext>
            </a:extLst>
          </p:cNvPr>
          <p:cNvPicPr>
            <a:picLocks noChangeAspect="1"/>
          </p:cNvPicPr>
          <p:nvPr/>
        </p:nvPicPr>
        <p:blipFill>
          <a:blip r:embed="rId2"/>
          <a:stretch>
            <a:fillRect/>
          </a:stretch>
        </p:blipFill>
        <p:spPr>
          <a:xfrm>
            <a:off x="678427" y="2033266"/>
            <a:ext cx="10810568" cy="2761768"/>
          </a:xfrm>
          <a:prstGeom prst="rect">
            <a:avLst/>
          </a:prstGeom>
        </p:spPr>
      </p:pic>
    </p:spTree>
    <p:extLst>
      <p:ext uri="{BB962C8B-B14F-4D97-AF65-F5344CB8AC3E}">
        <p14:creationId xmlns:p14="http://schemas.microsoft.com/office/powerpoint/2010/main" val="3330204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C6ACD1D-AFC3-4061-B568-4F2940CEB5DE}"/>
              </a:ext>
            </a:extLst>
          </p:cNvPr>
          <p:cNvPicPr>
            <a:picLocks noChangeAspect="1"/>
          </p:cNvPicPr>
          <p:nvPr/>
        </p:nvPicPr>
        <p:blipFill>
          <a:blip r:embed="rId2"/>
          <a:stretch>
            <a:fillRect/>
          </a:stretch>
        </p:blipFill>
        <p:spPr>
          <a:xfrm>
            <a:off x="904568" y="509048"/>
            <a:ext cx="10382864" cy="5839904"/>
          </a:xfrm>
          <a:prstGeom prst="rect">
            <a:avLst/>
          </a:prstGeom>
        </p:spPr>
      </p:pic>
    </p:spTree>
    <p:extLst>
      <p:ext uri="{BB962C8B-B14F-4D97-AF65-F5344CB8AC3E}">
        <p14:creationId xmlns:p14="http://schemas.microsoft.com/office/powerpoint/2010/main" val="3390206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6B6E3EE-C95E-4273-B371-A1D51B917A18}"/>
              </a:ext>
            </a:extLst>
          </p:cNvPr>
          <p:cNvPicPr>
            <a:picLocks noChangeAspect="1"/>
          </p:cNvPicPr>
          <p:nvPr/>
        </p:nvPicPr>
        <p:blipFill>
          <a:blip r:embed="rId2"/>
          <a:stretch>
            <a:fillRect/>
          </a:stretch>
        </p:blipFill>
        <p:spPr>
          <a:xfrm>
            <a:off x="667981" y="2065292"/>
            <a:ext cx="10856037" cy="2727416"/>
          </a:xfrm>
          <a:prstGeom prst="rect">
            <a:avLst/>
          </a:prstGeom>
        </p:spPr>
      </p:pic>
    </p:spTree>
    <p:extLst>
      <p:ext uri="{BB962C8B-B14F-4D97-AF65-F5344CB8AC3E}">
        <p14:creationId xmlns:p14="http://schemas.microsoft.com/office/powerpoint/2010/main" val="1856746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C6D38CA-CB86-47B7-BB13-2BE70B63D7DB}"/>
              </a:ext>
            </a:extLst>
          </p:cNvPr>
          <p:cNvPicPr>
            <a:picLocks noChangeAspect="1"/>
          </p:cNvPicPr>
          <p:nvPr/>
        </p:nvPicPr>
        <p:blipFill>
          <a:blip r:embed="rId2"/>
          <a:stretch>
            <a:fillRect/>
          </a:stretch>
        </p:blipFill>
        <p:spPr>
          <a:xfrm>
            <a:off x="1092416" y="604111"/>
            <a:ext cx="10007167" cy="5649777"/>
          </a:xfrm>
          <a:prstGeom prst="rect">
            <a:avLst/>
          </a:prstGeom>
        </p:spPr>
      </p:pic>
    </p:spTree>
    <p:extLst>
      <p:ext uri="{BB962C8B-B14F-4D97-AF65-F5344CB8AC3E}">
        <p14:creationId xmlns:p14="http://schemas.microsoft.com/office/powerpoint/2010/main" val="577444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2CC1181-EABC-495D-BBE0-A597F236BDA8}"/>
              </a:ext>
            </a:extLst>
          </p:cNvPr>
          <p:cNvPicPr>
            <a:picLocks noChangeAspect="1"/>
          </p:cNvPicPr>
          <p:nvPr/>
        </p:nvPicPr>
        <p:blipFill>
          <a:blip r:embed="rId2"/>
          <a:stretch>
            <a:fillRect/>
          </a:stretch>
        </p:blipFill>
        <p:spPr>
          <a:xfrm>
            <a:off x="619433" y="2009907"/>
            <a:ext cx="10928555" cy="2838185"/>
          </a:xfrm>
          <a:prstGeom prst="rect">
            <a:avLst/>
          </a:prstGeom>
        </p:spPr>
      </p:pic>
    </p:spTree>
    <p:extLst>
      <p:ext uri="{BB962C8B-B14F-4D97-AF65-F5344CB8AC3E}">
        <p14:creationId xmlns:p14="http://schemas.microsoft.com/office/powerpoint/2010/main" val="2589739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23FE1D8-523F-4DE5-9407-95CCBFB42CDA}"/>
              </a:ext>
            </a:extLst>
          </p:cNvPr>
          <p:cNvPicPr>
            <a:picLocks noChangeAspect="1"/>
          </p:cNvPicPr>
          <p:nvPr/>
        </p:nvPicPr>
        <p:blipFill>
          <a:blip r:embed="rId2"/>
          <a:stretch>
            <a:fillRect/>
          </a:stretch>
        </p:blipFill>
        <p:spPr>
          <a:xfrm>
            <a:off x="919316" y="501650"/>
            <a:ext cx="10353368" cy="5823313"/>
          </a:xfrm>
          <a:prstGeom prst="rect">
            <a:avLst/>
          </a:prstGeom>
        </p:spPr>
      </p:pic>
    </p:spTree>
    <p:extLst>
      <p:ext uri="{BB962C8B-B14F-4D97-AF65-F5344CB8AC3E}">
        <p14:creationId xmlns:p14="http://schemas.microsoft.com/office/powerpoint/2010/main" val="3034546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3C2B457-BAA3-4529-B57D-06699C95298B}"/>
              </a:ext>
            </a:extLst>
          </p:cNvPr>
          <p:cNvPicPr>
            <a:picLocks noChangeAspect="1"/>
          </p:cNvPicPr>
          <p:nvPr/>
        </p:nvPicPr>
        <p:blipFill>
          <a:blip r:embed="rId2"/>
          <a:stretch>
            <a:fillRect/>
          </a:stretch>
        </p:blipFill>
        <p:spPr>
          <a:xfrm>
            <a:off x="626808" y="2004120"/>
            <a:ext cx="10913806" cy="2849759"/>
          </a:xfrm>
          <a:prstGeom prst="rect">
            <a:avLst/>
          </a:prstGeom>
        </p:spPr>
      </p:pic>
    </p:spTree>
    <p:extLst>
      <p:ext uri="{BB962C8B-B14F-4D97-AF65-F5344CB8AC3E}">
        <p14:creationId xmlns:p14="http://schemas.microsoft.com/office/powerpoint/2010/main" val="38108274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 id="{1233FB22-A860-4BAC-910F-60A21D8BCCE4}" vid="{48862705-1A05-4258-907E-E796D5700CA5}"/>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65</Words>
  <Application>Microsoft Office PowerPoint</Application>
  <PresentationFormat>Widescreen</PresentationFormat>
  <Paragraphs>13</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Calisto MT</vt:lpstr>
      <vt:lpstr>Wingdings 2</vt:lpstr>
      <vt:lpstr>Hymn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2019-10-03T14:51:38Z</dcterms:created>
  <dcterms:modified xsi:type="dcterms:W3CDTF">2020-07-05T23:39:43Z</dcterms:modified>
</cp:coreProperties>
</file>