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3" r:id="rId7"/>
    <p:sldId id="270" r:id="rId8"/>
    <p:sldId id="267" r:id="rId9"/>
    <p:sldId id="264" r:id="rId10"/>
    <p:sldId id="271" r:id="rId11"/>
    <p:sldId id="265" r:id="rId12"/>
    <p:sldId id="268"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0E32FB-837C-4930-9185-35B850A99969}" v="11" dt="2021-03-05T18:44:13.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970E32FB-837C-4930-9185-35B850A99969}"/>
    <pc:docChg chg="undo custSel addSld delSld modSld sldOrd">
      <pc:chgData name="Sarah Gothard" userId="0e53f415fda5f162" providerId="LiveId" clId="{970E32FB-837C-4930-9185-35B850A99969}" dt="2021-10-23T22:04:08.404" v="99" actId="1076"/>
      <pc:docMkLst>
        <pc:docMk/>
      </pc:docMkLst>
      <pc:sldChg chg="addSp delSp modSp mod">
        <pc:chgData name="Sarah Gothard" userId="0e53f415fda5f162" providerId="LiveId" clId="{970E32FB-837C-4930-9185-35B850A99969}" dt="2021-03-05T18:35:40.814" v="2" actId="26606"/>
        <pc:sldMkLst>
          <pc:docMk/>
          <pc:sldMk cId="806788547" sldId="256"/>
        </pc:sldMkLst>
        <pc:spChg chg="ord">
          <ac:chgData name="Sarah Gothard" userId="0e53f415fda5f162" providerId="LiveId" clId="{970E32FB-837C-4930-9185-35B850A99969}" dt="2021-03-05T18:35:40.814" v="2" actId="26606"/>
          <ac:spMkLst>
            <pc:docMk/>
            <pc:sldMk cId="806788547" sldId="256"/>
            <ac:spMk id="4" creationId="{6B9EE853-79E8-4548-B7E3-1647DD40572D}"/>
          </ac:spMkLst>
        </pc:spChg>
        <pc:spChg chg="del">
          <ac:chgData name="Sarah Gothard" userId="0e53f415fda5f162" providerId="LiveId" clId="{970E32FB-837C-4930-9185-35B850A99969}" dt="2021-03-05T18:35:40.814" v="2" actId="26606"/>
          <ac:spMkLst>
            <pc:docMk/>
            <pc:sldMk cId="806788547" sldId="256"/>
            <ac:spMk id="11" creationId="{32BC26D8-82FB-445E-AA49-62A77D7C1EE0}"/>
          </ac:spMkLst>
        </pc:spChg>
        <pc:spChg chg="del">
          <ac:chgData name="Sarah Gothard" userId="0e53f415fda5f162" providerId="LiveId" clId="{970E32FB-837C-4930-9185-35B850A99969}" dt="2021-03-05T18:35:40.814" v="2" actId="26606"/>
          <ac:spMkLst>
            <pc:docMk/>
            <pc:sldMk cId="806788547" sldId="256"/>
            <ac:spMk id="13" creationId="{CB44330D-EA18-4254-AA95-EB49948539B8}"/>
          </ac:spMkLst>
        </pc:spChg>
        <pc:spChg chg="add">
          <ac:chgData name="Sarah Gothard" userId="0e53f415fda5f162" providerId="LiveId" clId="{970E32FB-837C-4930-9185-35B850A99969}" dt="2021-03-05T18:35:40.814" v="2" actId="26606"/>
          <ac:spMkLst>
            <pc:docMk/>
            <pc:sldMk cId="806788547" sldId="256"/>
            <ac:spMk id="18" creationId="{32BC26D8-82FB-445E-AA49-62A77D7C1EE0}"/>
          </ac:spMkLst>
        </pc:spChg>
        <pc:spChg chg="add">
          <ac:chgData name="Sarah Gothard" userId="0e53f415fda5f162" providerId="LiveId" clId="{970E32FB-837C-4930-9185-35B850A99969}" dt="2021-03-05T18:35:40.814" v="2" actId="26606"/>
          <ac:spMkLst>
            <pc:docMk/>
            <pc:sldMk cId="806788547" sldId="256"/>
            <ac:spMk id="20" creationId="{CB44330D-EA18-4254-AA95-EB49948539B8}"/>
          </ac:spMkLst>
        </pc:spChg>
        <pc:picChg chg="add mod">
          <ac:chgData name="Sarah Gothard" userId="0e53f415fda5f162" providerId="LiveId" clId="{970E32FB-837C-4930-9185-35B850A99969}" dt="2021-03-05T18:35:40.814" v="2" actId="26606"/>
          <ac:picMkLst>
            <pc:docMk/>
            <pc:sldMk cId="806788547" sldId="256"/>
            <ac:picMk id="3" creationId="{E67AED57-6E7A-452B-8AE0-E3228606877F}"/>
          </ac:picMkLst>
        </pc:picChg>
        <pc:picChg chg="del">
          <ac:chgData name="Sarah Gothard" userId="0e53f415fda5f162" providerId="LiveId" clId="{970E32FB-837C-4930-9185-35B850A99969}" dt="2021-03-05T18:35:33.184" v="0" actId="478"/>
          <ac:picMkLst>
            <pc:docMk/>
            <pc:sldMk cId="806788547" sldId="256"/>
            <ac:picMk id="6" creationId="{115915B5-4E8E-46F1-A1A1-690AB998896B}"/>
          </ac:picMkLst>
        </pc:picChg>
      </pc:sldChg>
      <pc:sldChg chg="addSp delSp modSp mod">
        <pc:chgData name="Sarah Gothard" userId="0e53f415fda5f162" providerId="LiveId" clId="{970E32FB-837C-4930-9185-35B850A99969}" dt="2021-10-23T21:56:49.204" v="58" actId="26606"/>
        <pc:sldMkLst>
          <pc:docMk/>
          <pc:sldMk cId="1843701223" sldId="257"/>
        </pc:sldMkLst>
        <pc:spChg chg="ord">
          <ac:chgData name="Sarah Gothard" userId="0e53f415fda5f162" providerId="LiveId" clId="{970E32FB-837C-4930-9185-35B850A99969}" dt="2021-10-23T21:56:49.204" v="58" actId="26606"/>
          <ac:spMkLst>
            <pc:docMk/>
            <pc:sldMk cId="1843701223" sldId="257"/>
            <ac:spMk id="4" creationId="{1E45741D-DD30-4AEA-B08F-2C8441394B5E}"/>
          </ac:spMkLst>
        </pc:spChg>
        <pc:spChg chg="del">
          <ac:chgData name="Sarah Gothard" userId="0e53f415fda5f162" providerId="LiveId" clId="{970E32FB-837C-4930-9185-35B850A99969}" dt="2021-03-05T18:37:32.495" v="16" actId="26606"/>
          <ac:spMkLst>
            <pc:docMk/>
            <pc:sldMk cId="1843701223" sldId="257"/>
            <ac:spMk id="13" creationId="{32BC26D8-82FB-445E-AA49-62A77D7C1EE0}"/>
          </ac:spMkLst>
        </pc:spChg>
        <pc:spChg chg="del">
          <ac:chgData name="Sarah Gothard" userId="0e53f415fda5f162" providerId="LiveId" clId="{970E32FB-837C-4930-9185-35B850A99969}" dt="2021-03-05T18:37:32.495" v="16" actId="26606"/>
          <ac:spMkLst>
            <pc:docMk/>
            <pc:sldMk cId="1843701223" sldId="257"/>
            <ac:spMk id="15" creationId="{CB44330D-EA18-4254-AA95-EB49948539B8}"/>
          </ac:spMkLst>
        </pc:spChg>
        <pc:spChg chg="add del">
          <ac:chgData name="Sarah Gothard" userId="0e53f415fda5f162" providerId="LiveId" clId="{970E32FB-837C-4930-9185-35B850A99969}" dt="2021-10-23T21:56:49.204" v="58" actId="26606"/>
          <ac:spMkLst>
            <pc:docMk/>
            <pc:sldMk cId="1843701223" sldId="257"/>
            <ac:spMk id="20" creationId="{32BC26D8-82FB-445E-AA49-62A77D7C1EE0}"/>
          </ac:spMkLst>
        </pc:spChg>
        <pc:spChg chg="add del">
          <ac:chgData name="Sarah Gothard" userId="0e53f415fda5f162" providerId="LiveId" clId="{970E32FB-837C-4930-9185-35B850A99969}" dt="2021-10-23T21:56:49.204" v="58" actId="26606"/>
          <ac:spMkLst>
            <pc:docMk/>
            <pc:sldMk cId="1843701223" sldId="257"/>
            <ac:spMk id="22" creationId="{CB44330D-EA18-4254-AA95-EB49948539B8}"/>
          </ac:spMkLst>
        </pc:spChg>
        <pc:spChg chg="add">
          <ac:chgData name="Sarah Gothard" userId="0e53f415fda5f162" providerId="LiveId" clId="{970E32FB-837C-4930-9185-35B850A99969}" dt="2021-10-23T21:56:49.204" v="58" actId="26606"/>
          <ac:spMkLst>
            <pc:docMk/>
            <pc:sldMk cId="1843701223" sldId="257"/>
            <ac:spMk id="27" creationId="{32BC26D8-82FB-445E-AA49-62A77D7C1EE0}"/>
          </ac:spMkLst>
        </pc:spChg>
        <pc:spChg chg="add">
          <ac:chgData name="Sarah Gothard" userId="0e53f415fda5f162" providerId="LiveId" clId="{970E32FB-837C-4930-9185-35B850A99969}" dt="2021-10-23T21:56:49.204" v="58" actId="26606"/>
          <ac:spMkLst>
            <pc:docMk/>
            <pc:sldMk cId="1843701223" sldId="257"/>
            <ac:spMk id="29" creationId="{CB44330D-EA18-4254-AA95-EB49948539B8}"/>
          </ac:spMkLst>
        </pc:spChg>
        <pc:picChg chg="add del mod">
          <ac:chgData name="Sarah Gothard" userId="0e53f415fda5f162" providerId="LiveId" clId="{970E32FB-837C-4930-9185-35B850A99969}" dt="2021-10-23T21:56:46.630" v="56" actId="478"/>
          <ac:picMkLst>
            <pc:docMk/>
            <pc:sldMk cId="1843701223" sldId="257"/>
            <ac:picMk id="3" creationId="{28B0C1BD-1A44-4DCF-A662-45D2CECE7A25}"/>
          </ac:picMkLst>
        </pc:picChg>
        <pc:picChg chg="add mod">
          <ac:chgData name="Sarah Gothard" userId="0e53f415fda5f162" providerId="LiveId" clId="{970E32FB-837C-4930-9185-35B850A99969}" dt="2021-10-23T21:56:49.204" v="58" actId="26606"/>
          <ac:picMkLst>
            <pc:docMk/>
            <pc:sldMk cId="1843701223" sldId="257"/>
            <ac:picMk id="5" creationId="{21609150-E0F6-4C8C-B544-E995FE5CAEDF}"/>
          </ac:picMkLst>
        </pc:picChg>
        <pc:picChg chg="del">
          <ac:chgData name="Sarah Gothard" userId="0e53f415fda5f162" providerId="LiveId" clId="{970E32FB-837C-4930-9185-35B850A99969}" dt="2021-03-05T18:35:46.386" v="3" actId="478"/>
          <ac:picMkLst>
            <pc:docMk/>
            <pc:sldMk cId="1843701223" sldId="257"/>
            <ac:picMk id="8" creationId="{A6D01A64-6AD1-4E0C-91D4-B1D6A35C5806}"/>
          </ac:picMkLst>
        </pc:picChg>
      </pc:sldChg>
      <pc:sldChg chg="addSp delSp modSp add mod setBg delDesignElem">
        <pc:chgData name="Sarah Gothard" userId="0e53f415fda5f162" providerId="LiveId" clId="{970E32FB-837C-4930-9185-35B850A99969}" dt="2021-10-23T21:57:47.265" v="63" actId="14100"/>
        <pc:sldMkLst>
          <pc:docMk/>
          <pc:sldMk cId="105274855" sldId="258"/>
        </pc:sldMkLst>
        <pc:spChg chg="ord">
          <ac:chgData name="Sarah Gothard" userId="0e53f415fda5f162" providerId="LiveId" clId="{970E32FB-837C-4930-9185-35B850A99969}" dt="2021-10-23T21:57:36.776" v="61" actId="26606"/>
          <ac:spMkLst>
            <pc:docMk/>
            <pc:sldMk cId="105274855" sldId="258"/>
            <ac:spMk id="4" creationId="{1E45741D-DD30-4AEA-B08F-2C8441394B5E}"/>
          </ac:spMkLst>
        </pc:spChg>
        <pc:spChg chg="add del">
          <ac:chgData name="Sarah Gothard" userId="0e53f415fda5f162" providerId="LiveId" clId="{970E32FB-837C-4930-9185-35B850A99969}" dt="2021-10-23T21:57:36.776" v="61" actId="26606"/>
          <ac:spMkLst>
            <pc:docMk/>
            <pc:sldMk cId="105274855" sldId="258"/>
            <ac:spMk id="10" creationId="{32BC26D8-82FB-445E-AA49-62A77D7C1EE0}"/>
          </ac:spMkLst>
        </pc:spChg>
        <pc:spChg chg="add del">
          <ac:chgData name="Sarah Gothard" userId="0e53f415fda5f162" providerId="LiveId" clId="{970E32FB-837C-4930-9185-35B850A99969}" dt="2021-10-23T21:57:36.776" v="61" actId="26606"/>
          <ac:spMkLst>
            <pc:docMk/>
            <pc:sldMk cId="105274855" sldId="258"/>
            <ac:spMk id="11" creationId="{CB44330D-EA18-4254-AA95-EB49948539B8}"/>
          </ac:spMkLst>
        </pc:spChg>
        <pc:spChg chg="del">
          <ac:chgData name="Sarah Gothard" userId="0e53f415fda5f162" providerId="LiveId" clId="{970E32FB-837C-4930-9185-35B850A99969}" dt="2021-03-05T18:35:51.929" v="6"/>
          <ac:spMkLst>
            <pc:docMk/>
            <pc:sldMk cId="105274855" sldId="258"/>
            <ac:spMk id="13" creationId="{32BC26D8-82FB-445E-AA49-62A77D7C1EE0}"/>
          </ac:spMkLst>
        </pc:spChg>
        <pc:spChg chg="del">
          <ac:chgData name="Sarah Gothard" userId="0e53f415fda5f162" providerId="LiveId" clId="{970E32FB-837C-4930-9185-35B850A99969}" dt="2021-03-05T18:35:51.929" v="6"/>
          <ac:spMkLst>
            <pc:docMk/>
            <pc:sldMk cId="105274855" sldId="258"/>
            <ac:spMk id="15" creationId="{CB44330D-EA18-4254-AA95-EB49948539B8}"/>
          </ac:spMkLst>
        </pc:spChg>
        <pc:spChg chg="add">
          <ac:chgData name="Sarah Gothard" userId="0e53f415fda5f162" providerId="LiveId" clId="{970E32FB-837C-4930-9185-35B850A99969}" dt="2021-10-23T21:57:36.776" v="61" actId="26606"/>
          <ac:spMkLst>
            <pc:docMk/>
            <pc:sldMk cId="105274855" sldId="258"/>
            <ac:spMk id="16" creationId="{32BC26D8-82FB-445E-AA49-62A77D7C1EE0}"/>
          </ac:spMkLst>
        </pc:spChg>
        <pc:spChg chg="add">
          <ac:chgData name="Sarah Gothard" userId="0e53f415fda5f162" providerId="LiveId" clId="{970E32FB-837C-4930-9185-35B850A99969}" dt="2021-10-23T21:57:36.776" v="61" actId="26606"/>
          <ac:spMkLst>
            <pc:docMk/>
            <pc:sldMk cId="105274855" sldId="258"/>
            <ac:spMk id="18" creationId="{CB44330D-EA18-4254-AA95-EB49948539B8}"/>
          </ac:spMkLst>
        </pc:spChg>
        <pc:picChg chg="add del">
          <ac:chgData name="Sarah Gothard" userId="0e53f415fda5f162" providerId="LiveId" clId="{970E32FB-837C-4930-9185-35B850A99969}" dt="2021-03-05T18:39:08.094" v="18" actId="22"/>
          <ac:picMkLst>
            <pc:docMk/>
            <pc:sldMk cId="105274855" sldId="258"/>
            <ac:picMk id="3" creationId="{6882A55E-FA9E-4892-986D-34603638ED23}"/>
          </ac:picMkLst>
        </pc:picChg>
        <pc:picChg chg="add mod">
          <ac:chgData name="Sarah Gothard" userId="0e53f415fda5f162" providerId="LiveId" clId="{970E32FB-837C-4930-9185-35B850A99969}" dt="2021-10-23T21:57:47.265" v="63" actId="14100"/>
          <ac:picMkLst>
            <pc:docMk/>
            <pc:sldMk cId="105274855" sldId="258"/>
            <ac:picMk id="3" creationId="{D87F9BD2-D0EC-42F7-A316-1E972BF3C4FB}"/>
          </ac:picMkLst>
        </pc:picChg>
        <pc:picChg chg="add del">
          <ac:chgData name="Sarah Gothard" userId="0e53f415fda5f162" providerId="LiveId" clId="{970E32FB-837C-4930-9185-35B850A99969}" dt="2021-03-05T18:39:57.739" v="20" actId="478"/>
          <ac:picMkLst>
            <pc:docMk/>
            <pc:sldMk cId="105274855" sldId="258"/>
            <ac:picMk id="6" creationId="{A8492A5B-1F6C-43EC-88DF-26903F74F7A0}"/>
          </ac:picMkLst>
        </pc:picChg>
        <pc:picChg chg="add del mod">
          <ac:chgData name="Sarah Gothard" userId="0e53f415fda5f162" providerId="LiveId" clId="{970E32FB-837C-4930-9185-35B850A99969}" dt="2021-10-23T21:57:34.805" v="59" actId="478"/>
          <ac:picMkLst>
            <pc:docMk/>
            <pc:sldMk cId="105274855" sldId="258"/>
            <ac:picMk id="8" creationId="{4AA07EC5-C98B-4166-9A78-EEFB167D33FC}"/>
          </ac:picMkLst>
        </pc:picChg>
      </pc:sldChg>
      <pc:sldChg chg="del">
        <pc:chgData name="Sarah Gothard" userId="0e53f415fda5f162" providerId="LiveId" clId="{970E32FB-837C-4930-9185-35B850A99969}" dt="2021-03-05T18:35:50.057" v="4" actId="47"/>
        <pc:sldMkLst>
          <pc:docMk/>
          <pc:sldMk cId="4055888263" sldId="258"/>
        </pc:sldMkLst>
      </pc:sldChg>
      <pc:sldChg chg="addSp delSp modSp add mod setBg delDesignElem">
        <pc:chgData name="Sarah Gothard" userId="0e53f415fda5f162" providerId="LiveId" clId="{970E32FB-837C-4930-9185-35B850A99969}" dt="2021-10-23T22:00:05.248" v="76" actId="1076"/>
        <pc:sldMkLst>
          <pc:docMk/>
          <pc:sldMk cId="2871678031" sldId="259"/>
        </pc:sldMkLst>
        <pc:spChg chg="ord">
          <ac:chgData name="Sarah Gothard" userId="0e53f415fda5f162" providerId="LiveId" clId="{970E32FB-837C-4930-9185-35B850A99969}" dt="2021-03-05T18:40:27.085" v="24" actId="26606"/>
          <ac:spMkLst>
            <pc:docMk/>
            <pc:sldMk cId="2871678031" sldId="259"/>
            <ac:spMk id="4" creationId="{1E45741D-DD30-4AEA-B08F-2C8441394B5E}"/>
          </ac:spMkLst>
        </pc:spChg>
        <pc:spChg chg="add">
          <ac:chgData name="Sarah Gothard" userId="0e53f415fda5f162" providerId="LiveId" clId="{970E32FB-837C-4930-9185-35B850A99969}" dt="2021-03-05T18:40:27.085" v="24" actId="26606"/>
          <ac:spMkLst>
            <pc:docMk/>
            <pc:sldMk cId="2871678031" sldId="259"/>
            <ac:spMk id="9" creationId="{32BC26D8-82FB-445E-AA49-62A77D7C1EE0}"/>
          </ac:spMkLst>
        </pc:spChg>
        <pc:spChg chg="add">
          <ac:chgData name="Sarah Gothard" userId="0e53f415fda5f162" providerId="LiveId" clId="{970E32FB-837C-4930-9185-35B850A99969}" dt="2021-03-05T18:40:27.085" v="24" actId="26606"/>
          <ac:spMkLst>
            <pc:docMk/>
            <pc:sldMk cId="2871678031" sldId="259"/>
            <ac:spMk id="11" creationId="{CB44330D-EA18-4254-AA95-EB49948539B8}"/>
          </ac:spMkLst>
        </pc:spChg>
        <pc:spChg chg="del">
          <ac:chgData name="Sarah Gothard" userId="0e53f415fda5f162" providerId="LiveId" clId="{970E32FB-837C-4930-9185-35B850A99969}" dt="2021-03-05T18:35:52.108" v="8"/>
          <ac:spMkLst>
            <pc:docMk/>
            <pc:sldMk cId="2871678031" sldId="259"/>
            <ac:spMk id="13" creationId="{32BC26D8-82FB-445E-AA49-62A77D7C1EE0}"/>
          </ac:spMkLst>
        </pc:spChg>
        <pc:spChg chg="del">
          <ac:chgData name="Sarah Gothard" userId="0e53f415fda5f162" providerId="LiveId" clId="{970E32FB-837C-4930-9185-35B850A99969}" dt="2021-03-05T18:35:52.108" v="8"/>
          <ac:spMkLst>
            <pc:docMk/>
            <pc:sldMk cId="2871678031" sldId="259"/>
            <ac:spMk id="15" creationId="{CB44330D-EA18-4254-AA95-EB49948539B8}"/>
          </ac:spMkLst>
        </pc:spChg>
        <pc:picChg chg="add del mod">
          <ac:chgData name="Sarah Gothard" userId="0e53f415fda5f162" providerId="LiveId" clId="{970E32FB-837C-4930-9185-35B850A99969}" dt="2021-10-23T21:57:56.788" v="64" actId="478"/>
          <ac:picMkLst>
            <pc:docMk/>
            <pc:sldMk cId="2871678031" sldId="259"/>
            <ac:picMk id="3" creationId="{F19BA832-480F-4A51-A3EB-C197C21C9C0C}"/>
          </ac:picMkLst>
        </pc:picChg>
        <pc:picChg chg="add mod">
          <ac:chgData name="Sarah Gothard" userId="0e53f415fda5f162" providerId="LiveId" clId="{970E32FB-837C-4930-9185-35B850A99969}" dt="2021-10-23T22:00:05.248" v="76" actId="1076"/>
          <ac:picMkLst>
            <pc:docMk/>
            <pc:sldMk cId="2871678031" sldId="259"/>
            <ac:picMk id="5" creationId="{C750814B-9E51-4368-834E-6D0FF61A6202}"/>
          </ac:picMkLst>
        </pc:picChg>
      </pc:sldChg>
      <pc:sldChg chg="del">
        <pc:chgData name="Sarah Gothard" userId="0e53f415fda5f162" providerId="LiveId" clId="{970E32FB-837C-4930-9185-35B850A99969}" dt="2021-03-05T18:35:50.057" v="4" actId="47"/>
        <pc:sldMkLst>
          <pc:docMk/>
          <pc:sldMk cId="3696494328" sldId="259"/>
        </pc:sldMkLst>
      </pc:sldChg>
      <pc:sldChg chg="addSp delSp modSp add mod setBg delDesignElem">
        <pc:chgData name="Sarah Gothard" userId="0e53f415fda5f162" providerId="LiveId" clId="{970E32FB-837C-4930-9185-35B850A99969}" dt="2021-10-23T21:58:29.610" v="67" actId="26606"/>
        <pc:sldMkLst>
          <pc:docMk/>
          <pc:sldMk cId="4234009746" sldId="260"/>
        </pc:sldMkLst>
        <pc:spChg chg="ord">
          <ac:chgData name="Sarah Gothard" userId="0e53f415fda5f162" providerId="LiveId" clId="{970E32FB-837C-4930-9185-35B850A99969}" dt="2021-10-23T21:58:29.610" v="67" actId="26606"/>
          <ac:spMkLst>
            <pc:docMk/>
            <pc:sldMk cId="4234009746" sldId="260"/>
            <ac:spMk id="4" creationId="{1E45741D-DD30-4AEA-B08F-2C8441394B5E}"/>
          </ac:spMkLst>
        </pc:spChg>
        <pc:spChg chg="add del">
          <ac:chgData name="Sarah Gothard" userId="0e53f415fda5f162" providerId="LiveId" clId="{970E32FB-837C-4930-9185-35B850A99969}" dt="2021-10-23T21:58:29.610" v="67" actId="26606"/>
          <ac:spMkLst>
            <pc:docMk/>
            <pc:sldMk cId="4234009746" sldId="260"/>
            <ac:spMk id="9" creationId="{32BC26D8-82FB-445E-AA49-62A77D7C1EE0}"/>
          </ac:spMkLst>
        </pc:spChg>
        <pc:spChg chg="add del">
          <ac:chgData name="Sarah Gothard" userId="0e53f415fda5f162" providerId="LiveId" clId="{970E32FB-837C-4930-9185-35B850A99969}" dt="2021-10-23T21:58:29.610" v="67" actId="26606"/>
          <ac:spMkLst>
            <pc:docMk/>
            <pc:sldMk cId="4234009746" sldId="260"/>
            <ac:spMk id="11" creationId="{CB44330D-EA18-4254-AA95-EB49948539B8}"/>
          </ac:spMkLst>
        </pc:spChg>
        <pc:spChg chg="del">
          <ac:chgData name="Sarah Gothard" userId="0e53f415fda5f162" providerId="LiveId" clId="{970E32FB-837C-4930-9185-35B850A99969}" dt="2021-03-05T18:35:52.270" v="10"/>
          <ac:spMkLst>
            <pc:docMk/>
            <pc:sldMk cId="4234009746" sldId="260"/>
            <ac:spMk id="13" creationId="{32BC26D8-82FB-445E-AA49-62A77D7C1EE0}"/>
          </ac:spMkLst>
        </pc:spChg>
        <pc:spChg chg="del">
          <ac:chgData name="Sarah Gothard" userId="0e53f415fda5f162" providerId="LiveId" clId="{970E32FB-837C-4930-9185-35B850A99969}" dt="2021-03-05T18:35:52.270" v="10"/>
          <ac:spMkLst>
            <pc:docMk/>
            <pc:sldMk cId="4234009746" sldId="260"/>
            <ac:spMk id="15" creationId="{CB44330D-EA18-4254-AA95-EB49948539B8}"/>
          </ac:spMkLst>
        </pc:spChg>
        <pc:spChg chg="add">
          <ac:chgData name="Sarah Gothard" userId="0e53f415fda5f162" providerId="LiveId" clId="{970E32FB-837C-4930-9185-35B850A99969}" dt="2021-10-23T21:58:29.610" v="67" actId="26606"/>
          <ac:spMkLst>
            <pc:docMk/>
            <pc:sldMk cId="4234009746" sldId="260"/>
            <ac:spMk id="16" creationId="{32BC26D8-82FB-445E-AA49-62A77D7C1EE0}"/>
          </ac:spMkLst>
        </pc:spChg>
        <pc:spChg chg="add">
          <ac:chgData name="Sarah Gothard" userId="0e53f415fda5f162" providerId="LiveId" clId="{970E32FB-837C-4930-9185-35B850A99969}" dt="2021-10-23T21:58:29.610" v="67" actId="26606"/>
          <ac:spMkLst>
            <pc:docMk/>
            <pc:sldMk cId="4234009746" sldId="260"/>
            <ac:spMk id="18" creationId="{CB44330D-EA18-4254-AA95-EB49948539B8}"/>
          </ac:spMkLst>
        </pc:spChg>
        <pc:picChg chg="add del mod">
          <ac:chgData name="Sarah Gothard" userId="0e53f415fda5f162" providerId="LiveId" clId="{970E32FB-837C-4930-9185-35B850A99969}" dt="2021-10-23T21:58:27.060" v="65" actId="478"/>
          <ac:picMkLst>
            <pc:docMk/>
            <pc:sldMk cId="4234009746" sldId="260"/>
            <ac:picMk id="3" creationId="{8D9DF243-8D2C-415B-93EC-2BBF77220D45}"/>
          </ac:picMkLst>
        </pc:picChg>
        <pc:picChg chg="add mod">
          <ac:chgData name="Sarah Gothard" userId="0e53f415fda5f162" providerId="LiveId" clId="{970E32FB-837C-4930-9185-35B850A99969}" dt="2021-10-23T21:58:29.610" v="67" actId="26606"/>
          <ac:picMkLst>
            <pc:docMk/>
            <pc:sldMk cId="4234009746" sldId="260"/>
            <ac:picMk id="5" creationId="{EE67CE35-26C7-4C3A-A2FD-95355D39889E}"/>
          </ac:picMkLst>
        </pc:picChg>
      </pc:sldChg>
      <pc:sldChg chg="delSp add del setBg delDesignElem">
        <pc:chgData name="Sarah Gothard" userId="0e53f415fda5f162" providerId="LiveId" clId="{970E32FB-837C-4930-9185-35B850A99969}" dt="2021-10-23T22:02:22.237" v="90" actId="47"/>
        <pc:sldMkLst>
          <pc:docMk/>
          <pc:sldMk cId="3732877582" sldId="261"/>
        </pc:sldMkLst>
        <pc:spChg chg="del">
          <ac:chgData name="Sarah Gothard" userId="0e53f415fda5f162" providerId="LiveId" clId="{970E32FB-837C-4930-9185-35B850A99969}" dt="2021-03-05T18:35:52.399" v="12"/>
          <ac:spMkLst>
            <pc:docMk/>
            <pc:sldMk cId="3732877582" sldId="261"/>
            <ac:spMk id="13" creationId="{32BC26D8-82FB-445E-AA49-62A77D7C1EE0}"/>
          </ac:spMkLst>
        </pc:spChg>
        <pc:spChg chg="del">
          <ac:chgData name="Sarah Gothard" userId="0e53f415fda5f162" providerId="LiveId" clId="{970E32FB-837C-4930-9185-35B850A99969}" dt="2021-03-05T18:35:52.399" v="12"/>
          <ac:spMkLst>
            <pc:docMk/>
            <pc:sldMk cId="3732877582" sldId="261"/>
            <ac:spMk id="15" creationId="{CB44330D-EA18-4254-AA95-EB49948539B8}"/>
          </ac:spMkLst>
        </pc:spChg>
      </pc:sldChg>
      <pc:sldChg chg="delSp add del setBg delDesignElem">
        <pc:chgData name="Sarah Gothard" userId="0e53f415fda5f162" providerId="LiveId" clId="{970E32FB-837C-4930-9185-35B850A99969}" dt="2021-03-05T18:44:27.557" v="49" actId="47"/>
        <pc:sldMkLst>
          <pc:docMk/>
          <pc:sldMk cId="1299201436" sldId="262"/>
        </pc:sldMkLst>
        <pc:spChg chg="del">
          <ac:chgData name="Sarah Gothard" userId="0e53f415fda5f162" providerId="LiveId" clId="{970E32FB-837C-4930-9185-35B850A99969}" dt="2021-03-05T18:35:52.626" v="14"/>
          <ac:spMkLst>
            <pc:docMk/>
            <pc:sldMk cId="1299201436" sldId="262"/>
            <ac:spMk id="13" creationId="{32BC26D8-82FB-445E-AA49-62A77D7C1EE0}"/>
          </ac:spMkLst>
        </pc:spChg>
        <pc:spChg chg="del">
          <ac:chgData name="Sarah Gothard" userId="0e53f415fda5f162" providerId="LiveId" clId="{970E32FB-837C-4930-9185-35B850A99969}" dt="2021-03-05T18:35:52.626" v="14"/>
          <ac:spMkLst>
            <pc:docMk/>
            <pc:sldMk cId="1299201436" sldId="262"/>
            <ac:spMk id="15" creationId="{CB44330D-EA18-4254-AA95-EB49948539B8}"/>
          </ac:spMkLst>
        </pc:spChg>
      </pc:sldChg>
      <pc:sldChg chg="del">
        <pc:chgData name="Sarah Gothard" userId="0e53f415fda5f162" providerId="LiveId" clId="{970E32FB-837C-4930-9185-35B850A99969}" dt="2021-03-05T18:35:50.057" v="4" actId="47"/>
        <pc:sldMkLst>
          <pc:docMk/>
          <pc:sldMk cId="4255404083" sldId="262"/>
        </pc:sldMkLst>
      </pc:sldChg>
      <pc:sldChg chg="del">
        <pc:chgData name="Sarah Gothard" userId="0e53f415fda5f162" providerId="LiveId" clId="{970E32FB-837C-4930-9185-35B850A99969}" dt="2021-03-05T18:35:50.057" v="4" actId="47"/>
        <pc:sldMkLst>
          <pc:docMk/>
          <pc:sldMk cId="1029961976" sldId="263"/>
        </pc:sldMkLst>
      </pc:sldChg>
      <pc:sldChg chg="addSp delSp modSp add mod setBg">
        <pc:chgData name="Sarah Gothard" userId="0e53f415fda5f162" providerId="LiveId" clId="{970E32FB-837C-4930-9185-35B850A99969}" dt="2021-10-23T21:59:28.562" v="72" actId="1076"/>
        <pc:sldMkLst>
          <pc:docMk/>
          <pc:sldMk cId="1495379467" sldId="263"/>
        </pc:sldMkLst>
        <pc:spChg chg="ord">
          <ac:chgData name="Sarah Gothard" userId="0e53f415fda5f162" providerId="LiveId" clId="{970E32FB-837C-4930-9185-35B850A99969}" dt="2021-10-23T21:59:22.988" v="70" actId="26606"/>
          <ac:spMkLst>
            <pc:docMk/>
            <pc:sldMk cId="1495379467" sldId="263"/>
            <ac:spMk id="4" creationId="{1E45741D-DD30-4AEA-B08F-2C8441394B5E}"/>
          </ac:spMkLst>
        </pc:spChg>
        <pc:spChg chg="add del">
          <ac:chgData name="Sarah Gothard" userId="0e53f415fda5f162" providerId="LiveId" clId="{970E32FB-837C-4930-9185-35B850A99969}" dt="2021-10-23T21:59:22.988" v="70" actId="26606"/>
          <ac:spMkLst>
            <pc:docMk/>
            <pc:sldMk cId="1495379467" sldId="263"/>
            <ac:spMk id="13" creationId="{32BC26D8-82FB-445E-AA49-62A77D7C1EE0}"/>
          </ac:spMkLst>
        </pc:spChg>
        <pc:spChg chg="add del">
          <ac:chgData name="Sarah Gothard" userId="0e53f415fda5f162" providerId="LiveId" clId="{970E32FB-837C-4930-9185-35B850A99969}" dt="2021-10-23T21:59:22.988" v="70" actId="26606"/>
          <ac:spMkLst>
            <pc:docMk/>
            <pc:sldMk cId="1495379467" sldId="263"/>
            <ac:spMk id="15" creationId="{CB44330D-EA18-4254-AA95-EB49948539B8}"/>
          </ac:spMkLst>
        </pc:spChg>
        <pc:spChg chg="add">
          <ac:chgData name="Sarah Gothard" userId="0e53f415fda5f162" providerId="LiveId" clId="{970E32FB-837C-4930-9185-35B850A99969}" dt="2021-10-23T21:59:22.988" v="70" actId="26606"/>
          <ac:spMkLst>
            <pc:docMk/>
            <pc:sldMk cId="1495379467" sldId="263"/>
            <ac:spMk id="20" creationId="{32BC26D8-82FB-445E-AA49-62A77D7C1EE0}"/>
          </ac:spMkLst>
        </pc:spChg>
        <pc:spChg chg="add">
          <ac:chgData name="Sarah Gothard" userId="0e53f415fda5f162" providerId="LiveId" clId="{970E32FB-837C-4930-9185-35B850A99969}" dt="2021-10-23T21:59:22.988" v="70" actId="26606"/>
          <ac:spMkLst>
            <pc:docMk/>
            <pc:sldMk cId="1495379467" sldId="263"/>
            <ac:spMk id="22" creationId="{CB44330D-EA18-4254-AA95-EB49948539B8}"/>
          </ac:spMkLst>
        </pc:spChg>
        <pc:picChg chg="add mod">
          <ac:chgData name="Sarah Gothard" userId="0e53f415fda5f162" providerId="LiveId" clId="{970E32FB-837C-4930-9185-35B850A99969}" dt="2021-10-23T21:59:28.562" v="72" actId="1076"/>
          <ac:picMkLst>
            <pc:docMk/>
            <pc:sldMk cId="1495379467" sldId="263"/>
            <ac:picMk id="3" creationId="{2EDF90AB-2DC3-48EA-A21C-B65533C2D129}"/>
          </ac:picMkLst>
        </pc:picChg>
        <pc:picChg chg="add del">
          <ac:chgData name="Sarah Gothard" userId="0e53f415fda5f162" providerId="LiveId" clId="{970E32FB-837C-4930-9185-35B850A99969}" dt="2021-03-05T18:42:47.491" v="32" actId="22"/>
          <ac:picMkLst>
            <pc:docMk/>
            <pc:sldMk cId="1495379467" sldId="263"/>
            <ac:picMk id="3" creationId="{91D7AA77-7064-4A75-BB12-E401DC2BEBDD}"/>
          </ac:picMkLst>
        </pc:picChg>
        <pc:picChg chg="add del">
          <ac:chgData name="Sarah Gothard" userId="0e53f415fda5f162" providerId="LiveId" clId="{970E32FB-837C-4930-9185-35B850A99969}" dt="2021-03-05T18:43:19.454" v="34" actId="22"/>
          <ac:picMkLst>
            <pc:docMk/>
            <pc:sldMk cId="1495379467" sldId="263"/>
            <ac:picMk id="6" creationId="{209A40BB-384A-4388-95E8-60FC8AB53336}"/>
          </ac:picMkLst>
        </pc:picChg>
        <pc:picChg chg="add del mod">
          <ac:chgData name="Sarah Gothard" userId="0e53f415fda5f162" providerId="LiveId" clId="{970E32FB-837C-4930-9185-35B850A99969}" dt="2021-10-23T21:59:20.211" v="68" actId="478"/>
          <ac:picMkLst>
            <pc:docMk/>
            <pc:sldMk cId="1495379467" sldId="263"/>
            <ac:picMk id="8" creationId="{FC55FD47-1F48-476F-A518-AD7E37EA8F78}"/>
          </ac:picMkLst>
        </pc:picChg>
      </pc:sldChg>
      <pc:sldChg chg="addSp delSp modSp add mod ord setBg">
        <pc:chgData name="Sarah Gothard" userId="0e53f415fda5f162" providerId="LiveId" clId="{970E32FB-837C-4930-9185-35B850A99969}" dt="2021-10-23T22:01:41.328" v="84" actId="26606"/>
        <pc:sldMkLst>
          <pc:docMk/>
          <pc:sldMk cId="3072142838" sldId="264"/>
        </pc:sldMkLst>
        <pc:spChg chg="ord">
          <ac:chgData name="Sarah Gothard" userId="0e53f415fda5f162" providerId="LiveId" clId="{970E32FB-837C-4930-9185-35B850A99969}" dt="2021-10-23T22:01:41.328" v="84" actId="26606"/>
          <ac:spMkLst>
            <pc:docMk/>
            <pc:sldMk cId="3072142838" sldId="264"/>
            <ac:spMk id="4" creationId="{1E45741D-DD30-4AEA-B08F-2C8441394B5E}"/>
          </ac:spMkLst>
        </pc:spChg>
        <pc:spChg chg="add del">
          <ac:chgData name="Sarah Gothard" userId="0e53f415fda5f162" providerId="LiveId" clId="{970E32FB-837C-4930-9185-35B850A99969}" dt="2021-10-23T22:01:41.328" v="84" actId="26606"/>
          <ac:spMkLst>
            <pc:docMk/>
            <pc:sldMk cId="3072142838" sldId="264"/>
            <ac:spMk id="9" creationId="{32BC26D8-82FB-445E-AA49-62A77D7C1EE0}"/>
          </ac:spMkLst>
        </pc:spChg>
        <pc:spChg chg="add del">
          <ac:chgData name="Sarah Gothard" userId="0e53f415fda5f162" providerId="LiveId" clId="{970E32FB-837C-4930-9185-35B850A99969}" dt="2021-10-23T22:01:41.328" v="84" actId="26606"/>
          <ac:spMkLst>
            <pc:docMk/>
            <pc:sldMk cId="3072142838" sldId="264"/>
            <ac:spMk id="11" creationId="{CB44330D-EA18-4254-AA95-EB49948539B8}"/>
          </ac:spMkLst>
        </pc:spChg>
        <pc:spChg chg="add">
          <ac:chgData name="Sarah Gothard" userId="0e53f415fda5f162" providerId="LiveId" clId="{970E32FB-837C-4930-9185-35B850A99969}" dt="2021-10-23T22:01:41.328" v="84" actId="26606"/>
          <ac:spMkLst>
            <pc:docMk/>
            <pc:sldMk cId="3072142838" sldId="264"/>
            <ac:spMk id="16" creationId="{32BC26D8-82FB-445E-AA49-62A77D7C1EE0}"/>
          </ac:spMkLst>
        </pc:spChg>
        <pc:spChg chg="add">
          <ac:chgData name="Sarah Gothard" userId="0e53f415fda5f162" providerId="LiveId" clId="{970E32FB-837C-4930-9185-35B850A99969}" dt="2021-10-23T22:01:41.328" v="84" actId="26606"/>
          <ac:spMkLst>
            <pc:docMk/>
            <pc:sldMk cId="3072142838" sldId="264"/>
            <ac:spMk id="18" creationId="{CB44330D-EA18-4254-AA95-EB49948539B8}"/>
          </ac:spMkLst>
        </pc:spChg>
        <pc:picChg chg="add del mod">
          <ac:chgData name="Sarah Gothard" userId="0e53f415fda5f162" providerId="LiveId" clId="{970E32FB-837C-4930-9185-35B850A99969}" dt="2021-10-23T22:01:06.705" v="82" actId="478"/>
          <ac:picMkLst>
            <pc:docMk/>
            <pc:sldMk cId="3072142838" sldId="264"/>
            <ac:picMk id="3" creationId="{22B50F96-D9CE-44DC-A25A-E01C1A026218}"/>
          </ac:picMkLst>
        </pc:picChg>
        <pc:picChg chg="add mod">
          <ac:chgData name="Sarah Gothard" userId="0e53f415fda5f162" providerId="LiveId" clId="{970E32FB-837C-4930-9185-35B850A99969}" dt="2021-10-23T22:01:41.328" v="84" actId="26606"/>
          <ac:picMkLst>
            <pc:docMk/>
            <pc:sldMk cId="3072142838" sldId="264"/>
            <ac:picMk id="5" creationId="{F0B5E712-2C63-4740-8081-633211BC6E01}"/>
          </ac:picMkLst>
        </pc:picChg>
      </pc:sldChg>
      <pc:sldChg chg="del">
        <pc:chgData name="Sarah Gothard" userId="0e53f415fda5f162" providerId="LiveId" clId="{970E32FB-837C-4930-9185-35B850A99969}" dt="2021-03-05T18:35:50.057" v="4" actId="47"/>
        <pc:sldMkLst>
          <pc:docMk/>
          <pc:sldMk cId="3343476418" sldId="264"/>
        </pc:sldMkLst>
      </pc:sldChg>
      <pc:sldChg chg="addSp delSp modSp add mod setBg">
        <pc:chgData name="Sarah Gothard" userId="0e53f415fda5f162" providerId="LiveId" clId="{970E32FB-837C-4930-9185-35B850A99969}" dt="2021-10-23T22:02:53.911" v="95" actId="26606"/>
        <pc:sldMkLst>
          <pc:docMk/>
          <pc:sldMk cId="193073733" sldId="265"/>
        </pc:sldMkLst>
        <pc:spChg chg="ord">
          <ac:chgData name="Sarah Gothard" userId="0e53f415fda5f162" providerId="LiveId" clId="{970E32FB-837C-4930-9185-35B850A99969}" dt="2021-10-23T22:02:53.911" v="95" actId="26606"/>
          <ac:spMkLst>
            <pc:docMk/>
            <pc:sldMk cId="193073733" sldId="265"/>
            <ac:spMk id="4" creationId="{1E45741D-DD30-4AEA-B08F-2C8441394B5E}"/>
          </ac:spMkLst>
        </pc:spChg>
        <pc:spChg chg="add del">
          <ac:chgData name="Sarah Gothard" userId="0e53f415fda5f162" providerId="LiveId" clId="{970E32FB-837C-4930-9185-35B850A99969}" dt="2021-10-23T22:02:53.911" v="95" actId="26606"/>
          <ac:spMkLst>
            <pc:docMk/>
            <pc:sldMk cId="193073733" sldId="265"/>
            <ac:spMk id="11" creationId="{32BC26D8-82FB-445E-AA49-62A77D7C1EE0}"/>
          </ac:spMkLst>
        </pc:spChg>
        <pc:spChg chg="add del">
          <ac:chgData name="Sarah Gothard" userId="0e53f415fda5f162" providerId="LiveId" clId="{970E32FB-837C-4930-9185-35B850A99969}" dt="2021-10-23T22:02:53.911" v="95" actId="26606"/>
          <ac:spMkLst>
            <pc:docMk/>
            <pc:sldMk cId="193073733" sldId="265"/>
            <ac:spMk id="13" creationId="{CB44330D-EA18-4254-AA95-EB49948539B8}"/>
          </ac:spMkLst>
        </pc:spChg>
        <pc:spChg chg="add">
          <ac:chgData name="Sarah Gothard" userId="0e53f415fda5f162" providerId="LiveId" clId="{970E32FB-837C-4930-9185-35B850A99969}" dt="2021-10-23T22:02:53.911" v="95" actId="26606"/>
          <ac:spMkLst>
            <pc:docMk/>
            <pc:sldMk cId="193073733" sldId="265"/>
            <ac:spMk id="18" creationId="{32BC26D8-82FB-445E-AA49-62A77D7C1EE0}"/>
          </ac:spMkLst>
        </pc:spChg>
        <pc:spChg chg="add">
          <ac:chgData name="Sarah Gothard" userId="0e53f415fda5f162" providerId="LiveId" clId="{970E32FB-837C-4930-9185-35B850A99969}" dt="2021-10-23T22:02:53.911" v="95" actId="26606"/>
          <ac:spMkLst>
            <pc:docMk/>
            <pc:sldMk cId="193073733" sldId="265"/>
            <ac:spMk id="20" creationId="{CB44330D-EA18-4254-AA95-EB49948539B8}"/>
          </ac:spMkLst>
        </pc:spChg>
        <pc:picChg chg="add del">
          <ac:chgData name="Sarah Gothard" userId="0e53f415fda5f162" providerId="LiveId" clId="{970E32FB-837C-4930-9185-35B850A99969}" dt="2021-03-05T18:50:49.422" v="53" actId="22"/>
          <ac:picMkLst>
            <pc:docMk/>
            <pc:sldMk cId="193073733" sldId="265"/>
            <ac:picMk id="3" creationId="{1F45D220-E27F-4E6C-9497-8DB1D75CB667}"/>
          </ac:picMkLst>
        </pc:picChg>
        <pc:picChg chg="add mod">
          <ac:chgData name="Sarah Gothard" userId="0e53f415fda5f162" providerId="LiveId" clId="{970E32FB-837C-4930-9185-35B850A99969}" dt="2021-10-23T22:02:53.911" v="95" actId="26606"/>
          <ac:picMkLst>
            <pc:docMk/>
            <pc:sldMk cId="193073733" sldId="265"/>
            <ac:picMk id="3" creationId="{45A7E558-4305-4ADA-BF12-5D24C25DBC1E}"/>
          </ac:picMkLst>
        </pc:picChg>
        <pc:picChg chg="add del mod">
          <ac:chgData name="Sarah Gothard" userId="0e53f415fda5f162" providerId="LiveId" clId="{970E32FB-837C-4930-9185-35B850A99969}" dt="2021-10-23T22:02:14.529" v="88" actId="478"/>
          <ac:picMkLst>
            <pc:docMk/>
            <pc:sldMk cId="193073733" sldId="265"/>
            <ac:picMk id="6" creationId="{D5D45D39-F623-4CAD-9DDF-0C6D7FC53AAB}"/>
          </ac:picMkLst>
        </pc:picChg>
      </pc:sldChg>
      <pc:sldChg chg="add del">
        <pc:chgData name="Sarah Gothard" userId="0e53f415fda5f162" providerId="LiveId" clId="{970E32FB-837C-4930-9185-35B850A99969}" dt="2021-10-23T22:02:22.237" v="90" actId="47"/>
        <pc:sldMkLst>
          <pc:docMk/>
          <pc:sldMk cId="3014858199" sldId="266"/>
        </pc:sldMkLst>
      </pc:sldChg>
      <pc:sldChg chg="addSp delSp modSp add mod setBg delDesignElem">
        <pc:chgData name="Sarah Gothard" userId="0e53f415fda5f162" providerId="LiveId" clId="{970E32FB-837C-4930-9185-35B850A99969}" dt="2021-10-23T22:00:57.420" v="81" actId="26606"/>
        <pc:sldMkLst>
          <pc:docMk/>
          <pc:sldMk cId="4029098005" sldId="267"/>
        </pc:sldMkLst>
        <pc:spChg chg="ord">
          <ac:chgData name="Sarah Gothard" userId="0e53f415fda5f162" providerId="LiveId" clId="{970E32FB-837C-4930-9185-35B850A99969}" dt="2021-10-23T22:00:57.420" v="81" actId="26606"/>
          <ac:spMkLst>
            <pc:docMk/>
            <pc:sldMk cId="4029098005" sldId="267"/>
            <ac:spMk id="4" creationId="{1E45741D-DD30-4AEA-B08F-2C8441394B5E}"/>
          </ac:spMkLst>
        </pc:spChg>
        <pc:spChg chg="add del">
          <ac:chgData name="Sarah Gothard" userId="0e53f415fda5f162" providerId="LiveId" clId="{970E32FB-837C-4930-9185-35B850A99969}" dt="2021-10-23T22:00:57.420" v="81" actId="26606"/>
          <ac:spMkLst>
            <pc:docMk/>
            <pc:sldMk cId="4029098005" sldId="267"/>
            <ac:spMk id="6" creationId="{32BC26D8-82FB-445E-AA49-62A77D7C1EE0}"/>
          </ac:spMkLst>
        </pc:spChg>
        <pc:spChg chg="add del">
          <ac:chgData name="Sarah Gothard" userId="0e53f415fda5f162" providerId="LiveId" clId="{970E32FB-837C-4930-9185-35B850A99969}" dt="2021-10-23T22:00:57.420" v="81" actId="26606"/>
          <ac:spMkLst>
            <pc:docMk/>
            <pc:sldMk cId="4029098005" sldId="267"/>
            <ac:spMk id="7" creationId="{CB44330D-EA18-4254-AA95-EB49948539B8}"/>
          </ac:spMkLst>
        </pc:spChg>
        <pc:spChg chg="del">
          <ac:chgData name="Sarah Gothard" userId="0e53f415fda5f162" providerId="LiveId" clId="{970E32FB-837C-4930-9185-35B850A99969}" dt="2021-03-05T18:43:57.238" v="38"/>
          <ac:spMkLst>
            <pc:docMk/>
            <pc:sldMk cId="4029098005" sldId="267"/>
            <ac:spMk id="9" creationId="{32BC26D8-82FB-445E-AA49-62A77D7C1EE0}"/>
          </ac:spMkLst>
        </pc:spChg>
        <pc:spChg chg="del">
          <ac:chgData name="Sarah Gothard" userId="0e53f415fda5f162" providerId="LiveId" clId="{970E32FB-837C-4930-9185-35B850A99969}" dt="2021-03-05T18:43:57.238" v="38"/>
          <ac:spMkLst>
            <pc:docMk/>
            <pc:sldMk cId="4029098005" sldId="267"/>
            <ac:spMk id="11" creationId="{CB44330D-EA18-4254-AA95-EB49948539B8}"/>
          </ac:spMkLst>
        </pc:spChg>
        <pc:spChg chg="add">
          <ac:chgData name="Sarah Gothard" userId="0e53f415fda5f162" providerId="LiveId" clId="{970E32FB-837C-4930-9185-35B850A99969}" dt="2021-10-23T22:00:57.420" v="81" actId="26606"/>
          <ac:spMkLst>
            <pc:docMk/>
            <pc:sldMk cId="4029098005" sldId="267"/>
            <ac:spMk id="12" creationId="{32BC26D8-82FB-445E-AA49-62A77D7C1EE0}"/>
          </ac:spMkLst>
        </pc:spChg>
        <pc:spChg chg="add">
          <ac:chgData name="Sarah Gothard" userId="0e53f415fda5f162" providerId="LiveId" clId="{970E32FB-837C-4930-9185-35B850A99969}" dt="2021-10-23T22:00:57.420" v="81" actId="26606"/>
          <ac:spMkLst>
            <pc:docMk/>
            <pc:sldMk cId="4029098005" sldId="267"/>
            <ac:spMk id="14" creationId="{CB44330D-EA18-4254-AA95-EB49948539B8}"/>
          </ac:spMkLst>
        </pc:spChg>
        <pc:picChg chg="del mod">
          <ac:chgData name="Sarah Gothard" userId="0e53f415fda5f162" providerId="LiveId" clId="{970E32FB-837C-4930-9185-35B850A99969}" dt="2021-10-23T21:59:31.875" v="73" actId="478"/>
          <ac:picMkLst>
            <pc:docMk/>
            <pc:sldMk cId="4029098005" sldId="267"/>
            <ac:picMk id="3" creationId="{F19BA832-480F-4A51-A3EB-C197C21C9C0C}"/>
          </ac:picMkLst>
        </pc:picChg>
        <pc:picChg chg="add mod">
          <ac:chgData name="Sarah Gothard" userId="0e53f415fda5f162" providerId="LiveId" clId="{970E32FB-837C-4930-9185-35B850A99969}" dt="2021-10-23T22:00:57.420" v="81" actId="26606"/>
          <ac:picMkLst>
            <pc:docMk/>
            <pc:sldMk cId="4029098005" sldId="267"/>
            <ac:picMk id="5" creationId="{EFE6AC64-C919-45E2-BA34-7EF5DDDB96B0}"/>
          </ac:picMkLst>
        </pc:picChg>
      </pc:sldChg>
      <pc:sldChg chg="addSp delSp modSp add mod setBg delDesignElem">
        <pc:chgData name="Sarah Gothard" userId="0e53f415fda5f162" providerId="LiveId" clId="{970E32FB-837C-4930-9185-35B850A99969}" dt="2021-10-23T22:04:08.404" v="99" actId="1076"/>
        <pc:sldMkLst>
          <pc:docMk/>
          <pc:sldMk cId="1010972090" sldId="268"/>
        </pc:sldMkLst>
        <pc:spChg chg="ord">
          <ac:chgData name="Sarah Gothard" userId="0e53f415fda5f162" providerId="LiveId" clId="{970E32FB-837C-4930-9185-35B850A99969}" dt="2021-10-23T22:04:01.390" v="97" actId="26606"/>
          <ac:spMkLst>
            <pc:docMk/>
            <pc:sldMk cId="1010972090" sldId="268"/>
            <ac:spMk id="4" creationId="{1E45741D-DD30-4AEA-B08F-2C8441394B5E}"/>
          </ac:spMkLst>
        </pc:spChg>
        <pc:spChg chg="del">
          <ac:chgData name="Sarah Gothard" userId="0e53f415fda5f162" providerId="LiveId" clId="{970E32FB-837C-4930-9185-35B850A99969}" dt="2021-03-05T18:44:13.426" v="44"/>
          <ac:spMkLst>
            <pc:docMk/>
            <pc:sldMk cId="1010972090" sldId="268"/>
            <ac:spMk id="6" creationId="{32BC26D8-82FB-445E-AA49-62A77D7C1EE0}"/>
          </ac:spMkLst>
        </pc:spChg>
        <pc:spChg chg="del">
          <ac:chgData name="Sarah Gothard" userId="0e53f415fda5f162" providerId="LiveId" clId="{970E32FB-837C-4930-9185-35B850A99969}" dt="2021-03-05T18:44:13.426" v="44"/>
          <ac:spMkLst>
            <pc:docMk/>
            <pc:sldMk cId="1010972090" sldId="268"/>
            <ac:spMk id="7" creationId="{CB44330D-EA18-4254-AA95-EB49948539B8}"/>
          </ac:spMkLst>
        </pc:spChg>
        <pc:spChg chg="add del">
          <ac:chgData name="Sarah Gothard" userId="0e53f415fda5f162" providerId="LiveId" clId="{970E32FB-837C-4930-9185-35B850A99969}" dt="2021-10-23T22:04:01.390" v="97" actId="26606"/>
          <ac:spMkLst>
            <pc:docMk/>
            <pc:sldMk cId="1010972090" sldId="268"/>
            <ac:spMk id="9" creationId="{32BC26D8-82FB-445E-AA49-62A77D7C1EE0}"/>
          </ac:spMkLst>
        </pc:spChg>
        <pc:spChg chg="add del">
          <ac:chgData name="Sarah Gothard" userId="0e53f415fda5f162" providerId="LiveId" clId="{970E32FB-837C-4930-9185-35B850A99969}" dt="2021-10-23T22:04:01.390" v="97" actId="26606"/>
          <ac:spMkLst>
            <pc:docMk/>
            <pc:sldMk cId="1010972090" sldId="268"/>
            <ac:spMk id="11" creationId="{CB44330D-EA18-4254-AA95-EB49948539B8}"/>
          </ac:spMkLst>
        </pc:spChg>
        <pc:spChg chg="add">
          <ac:chgData name="Sarah Gothard" userId="0e53f415fda5f162" providerId="LiveId" clId="{970E32FB-837C-4930-9185-35B850A99969}" dt="2021-10-23T22:04:01.390" v="97" actId="26606"/>
          <ac:spMkLst>
            <pc:docMk/>
            <pc:sldMk cId="1010972090" sldId="268"/>
            <ac:spMk id="16" creationId="{32BC26D8-82FB-445E-AA49-62A77D7C1EE0}"/>
          </ac:spMkLst>
        </pc:spChg>
        <pc:spChg chg="add">
          <ac:chgData name="Sarah Gothard" userId="0e53f415fda5f162" providerId="LiveId" clId="{970E32FB-837C-4930-9185-35B850A99969}" dt="2021-10-23T22:04:01.390" v="97" actId="26606"/>
          <ac:spMkLst>
            <pc:docMk/>
            <pc:sldMk cId="1010972090" sldId="268"/>
            <ac:spMk id="18" creationId="{CB44330D-EA18-4254-AA95-EB49948539B8}"/>
          </ac:spMkLst>
        </pc:spChg>
        <pc:picChg chg="del">
          <ac:chgData name="Sarah Gothard" userId="0e53f415fda5f162" providerId="LiveId" clId="{970E32FB-837C-4930-9185-35B850A99969}" dt="2021-10-23T22:02:16.401" v="89" actId="478"/>
          <ac:picMkLst>
            <pc:docMk/>
            <pc:sldMk cId="1010972090" sldId="268"/>
            <ac:picMk id="3" creationId="{F19BA832-480F-4A51-A3EB-C197C21C9C0C}"/>
          </ac:picMkLst>
        </pc:picChg>
        <pc:picChg chg="add mod">
          <ac:chgData name="Sarah Gothard" userId="0e53f415fda5f162" providerId="LiveId" clId="{970E32FB-837C-4930-9185-35B850A99969}" dt="2021-10-23T22:04:08.404" v="99" actId="1076"/>
          <ac:picMkLst>
            <pc:docMk/>
            <pc:sldMk cId="1010972090" sldId="268"/>
            <ac:picMk id="5" creationId="{0B8FEAE3-241D-4D11-B1E2-8A6A91599CDF}"/>
          </ac:picMkLst>
        </pc:picChg>
      </pc:sldChg>
      <pc:sldChg chg="add del ord">
        <pc:chgData name="Sarah Gothard" userId="0e53f415fda5f162" providerId="LiveId" clId="{970E32FB-837C-4930-9185-35B850A99969}" dt="2021-10-23T22:02:22.237" v="90" actId="47"/>
        <pc:sldMkLst>
          <pc:docMk/>
          <pc:sldMk cId="1373035287" sldId="269"/>
        </pc:sldMkLst>
      </pc:sldChg>
      <pc:sldChg chg="add ord">
        <pc:chgData name="Sarah Gothard" userId="0e53f415fda5f162" providerId="LiveId" clId="{970E32FB-837C-4930-9185-35B850A99969}" dt="2021-10-23T22:00:19.722" v="79"/>
        <pc:sldMkLst>
          <pc:docMk/>
          <pc:sldMk cId="4129207183" sldId="270"/>
        </pc:sldMkLst>
      </pc:sldChg>
      <pc:sldChg chg="add ord">
        <pc:chgData name="Sarah Gothard" userId="0e53f415fda5f162" providerId="LiveId" clId="{970E32FB-837C-4930-9185-35B850A99969}" dt="2021-10-23T22:01:49.154" v="87"/>
        <pc:sldMkLst>
          <pc:docMk/>
          <pc:sldMk cId="48964248" sldId="271"/>
        </pc:sldMkLst>
      </pc:sldChg>
      <pc:sldChg chg="add ord">
        <pc:chgData name="Sarah Gothard" userId="0e53f415fda5f162" providerId="LiveId" clId="{970E32FB-837C-4930-9185-35B850A99969}" dt="2021-10-23T22:02:27.527" v="93"/>
        <pc:sldMkLst>
          <pc:docMk/>
          <pc:sldMk cId="1163580900" sldId="2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10/23/2021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62DB5DAA-ED1B-4801-B6C6-90D5C0D0D1C0}" type="datetime1">
              <a:rPr lang="en-US" smtClean="0"/>
              <a:t>10/23/2021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D645C2D4-7603-492F-9E1A-8298680DB61C}" type="datetime1">
              <a:rPr lang="en-US" smtClean="0"/>
              <a:t>10/23/2021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717855A2-2D11-4AFE-8E0F-C293F1A5D1E9}" type="datetime1">
              <a:rPr lang="en-US" smtClean="0"/>
              <a:t>10/23/2021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EC746E-F265-4065-B65A-05F6B7E4B5BB}" type="datetime1">
              <a:rPr lang="en-US" smtClean="0"/>
              <a:t>10/23/2021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9664C46C-CC43-4E0E-B79B-13CAB9003F63}" type="datetime1">
              <a:rPr lang="en-US" smtClean="0"/>
              <a:t>10/23/2021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FC576EDB-EE52-4918-9633-35AD5B4F78A3}" type="datetime1">
              <a:rPr lang="en-US" smtClean="0"/>
              <a:t>10/23/2021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68E87A27-1A35-4199-A554-E3D50CB2F6BE}" type="datetime1">
              <a:rPr lang="en-US" smtClean="0"/>
              <a:t>10/23/2021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C8C1B516-6704-4A71-9E3C-5801BB3EB88B}" type="datetime1">
              <a:rPr lang="en-US" smtClean="0"/>
              <a:t>10/23/2021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704D8C36-E5C9-4B6E-9F25-AA742E670606}" type="datetime1">
              <a:rPr lang="en-US" smtClean="0"/>
              <a:t>10/23/2021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ECD7EB29-0D51-4899-9BE4-C041332C0282}" type="datetime1">
              <a:rPr lang="en-US" smtClean="0"/>
              <a:t>10/23/2021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1AC051CD-DB86-4CBB-976D-EDC9FEA7673D}" type="datetime1">
              <a:rPr lang="en-US" smtClean="0"/>
              <a:t>10/23/2021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8F285-6A00-4DB5-9E9C-C0B99DCCC3EE}" type="datetime1">
              <a:rPr lang="en-US" smtClean="0"/>
              <a:t>10/23/2021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67AED57-6E7A-452B-8AE0-E3228606877F}"/>
              </a:ext>
            </a:extLst>
          </p:cNvPr>
          <p:cNvPicPr>
            <a:picLocks noChangeAspect="1"/>
          </p:cNvPicPr>
          <p:nvPr/>
        </p:nvPicPr>
        <p:blipFill>
          <a:blip r:embed="rId3"/>
          <a:stretch>
            <a:fillRect/>
          </a:stretch>
        </p:blipFill>
        <p:spPr>
          <a:xfrm>
            <a:off x="643467" y="2679277"/>
            <a:ext cx="10905066" cy="1499446"/>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5" name="Picture 4">
            <a:extLst>
              <a:ext uri="{FF2B5EF4-FFF2-40B4-BE49-F238E27FC236}">
                <a16:creationId xmlns:a16="http://schemas.microsoft.com/office/drawing/2014/main" id="{C750814B-9E51-4368-834E-6D0FF61A6202}"/>
              </a:ext>
            </a:extLst>
          </p:cNvPr>
          <p:cNvPicPr>
            <a:picLocks noChangeAspect="1"/>
          </p:cNvPicPr>
          <p:nvPr/>
        </p:nvPicPr>
        <p:blipFill>
          <a:blip r:embed="rId2"/>
          <a:stretch>
            <a:fillRect/>
          </a:stretch>
        </p:blipFill>
        <p:spPr>
          <a:xfrm>
            <a:off x="867417" y="427901"/>
            <a:ext cx="10049113" cy="5950039"/>
          </a:xfrm>
          <a:prstGeom prst="rect">
            <a:avLst/>
          </a:prstGeom>
        </p:spPr>
      </p:pic>
    </p:spTree>
    <p:extLst>
      <p:ext uri="{BB962C8B-B14F-4D97-AF65-F5344CB8AC3E}">
        <p14:creationId xmlns:p14="http://schemas.microsoft.com/office/powerpoint/2010/main" val="48964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5A7E558-4305-4ADA-BF12-5D24C25DBC1E}"/>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073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B8FEAE3-241D-4D11-B1E2-8A6A91599CDF}"/>
              </a:ext>
            </a:extLst>
          </p:cNvPr>
          <p:cNvPicPr>
            <a:picLocks noChangeAspect="1"/>
          </p:cNvPicPr>
          <p:nvPr/>
        </p:nvPicPr>
        <p:blipFill>
          <a:blip r:embed="rId2"/>
          <a:stretch>
            <a:fillRect/>
          </a:stretch>
        </p:blipFill>
        <p:spPr>
          <a:xfrm>
            <a:off x="1065760" y="561763"/>
            <a:ext cx="10060480" cy="5734473"/>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10972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5" name="Picture 4">
            <a:extLst>
              <a:ext uri="{FF2B5EF4-FFF2-40B4-BE49-F238E27FC236}">
                <a16:creationId xmlns:a16="http://schemas.microsoft.com/office/drawing/2014/main" id="{C750814B-9E51-4368-834E-6D0FF61A6202}"/>
              </a:ext>
            </a:extLst>
          </p:cNvPr>
          <p:cNvPicPr>
            <a:picLocks noChangeAspect="1"/>
          </p:cNvPicPr>
          <p:nvPr/>
        </p:nvPicPr>
        <p:blipFill>
          <a:blip r:embed="rId2"/>
          <a:stretch>
            <a:fillRect/>
          </a:stretch>
        </p:blipFill>
        <p:spPr>
          <a:xfrm>
            <a:off x="867417" y="427901"/>
            <a:ext cx="10049113" cy="5950039"/>
          </a:xfrm>
          <a:prstGeom prst="rect">
            <a:avLst/>
          </a:prstGeom>
        </p:spPr>
      </p:pic>
    </p:spTree>
    <p:extLst>
      <p:ext uri="{BB962C8B-B14F-4D97-AF65-F5344CB8AC3E}">
        <p14:creationId xmlns:p14="http://schemas.microsoft.com/office/powerpoint/2010/main" val="1163580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1609150-E0F6-4C8C-B544-E995FE5CAEDF}"/>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D87F9BD2-D0EC-42F7-A316-1E972BF3C4FB}"/>
              </a:ext>
            </a:extLst>
          </p:cNvPr>
          <p:cNvPicPr>
            <a:picLocks noChangeAspect="1"/>
          </p:cNvPicPr>
          <p:nvPr/>
        </p:nvPicPr>
        <p:blipFill>
          <a:blip r:embed="rId2"/>
          <a:stretch>
            <a:fillRect/>
          </a:stretch>
        </p:blipFill>
        <p:spPr>
          <a:xfrm>
            <a:off x="1196670" y="498300"/>
            <a:ext cx="9804266" cy="5858049"/>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527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5" name="Picture 4">
            <a:extLst>
              <a:ext uri="{FF2B5EF4-FFF2-40B4-BE49-F238E27FC236}">
                <a16:creationId xmlns:a16="http://schemas.microsoft.com/office/drawing/2014/main" id="{C750814B-9E51-4368-834E-6D0FF61A6202}"/>
              </a:ext>
            </a:extLst>
          </p:cNvPr>
          <p:cNvPicPr>
            <a:picLocks noChangeAspect="1"/>
          </p:cNvPicPr>
          <p:nvPr/>
        </p:nvPicPr>
        <p:blipFill>
          <a:blip r:embed="rId2"/>
          <a:stretch>
            <a:fillRect/>
          </a:stretch>
        </p:blipFill>
        <p:spPr>
          <a:xfrm>
            <a:off x="867417" y="427901"/>
            <a:ext cx="10049113" cy="5950039"/>
          </a:xfrm>
          <a:prstGeom prst="rect">
            <a:avLst/>
          </a:prstGeom>
        </p:spPr>
      </p:pic>
    </p:spTree>
    <p:extLst>
      <p:ext uri="{BB962C8B-B14F-4D97-AF65-F5344CB8AC3E}">
        <p14:creationId xmlns:p14="http://schemas.microsoft.com/office/powerpoint/2010/main" val="287167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E67CE35-26C7-4C3A-A2FD-95355D39889E}"/>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34009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EDF90AB-2DC3-48EA-A21C-B65533C2D129}"/>
              </a:ext>
            </a:extLst>
          </p:cNvPr>
          <p:cNvPicPr>
            <a:picLocks noChangeAspect="1"/>
          </p:cNvPicPr>
          <p:nvPr/>
        </p:nvPicPr>
        <p:blipFill>
          <a:blip r:embed="rId2"/>
          <a:stretch>
            <a:fillRect/>
          </a:stretch>
        </p:blipFill>
        <p:spPr>
          <a:xfrm>
            <a:off x="1171295" y="537253"/>
            <a:ext cx="9849410" cy="5761905"/>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95379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5" name="Picture 4">
            <a:extLst>
              <a:ext uri="{FF2B5EF4-FFF2-40B4-BE49-F238E27FC236}">
                <a16:creationId xmlns:a16="http://schemas.microsoft.com/office/drawing/2014/main" id="{C750814B-9E51-4368-834E-6D0FF61A6202}"/>
              </a:ext>
            </a:extLst>
          </p:cNvPr>
          <p:cNvPicPr>
            <a:picLocks noChangeAspect="1"/>
          </p:cNvPicPr>
          <p:nvPr/>
        </p:nvPicPr>
        <p:blipFill>
          <a:blip r:embed="rId2"/>
          <a:stretch>
            <a:fillRect/>
          </a:stretch>
        </p:blipFill>
        <p:spPr>
          <a:xfrm>
            <a:off x="867417" y="427901"/>
            <a:ext cx="10049113" cy="5950039"/>
          </a:xfrm>
          <a:prstGeom prst="rect">
            <a:avLst/>
          </a:prstGeom>
        </p:spPr>
      </p:pic>
    </p:spTree>
    <p:extLst>
      <p:ext uri="{BB962C8B-B14F-4D97-AF65-F5344CB8AC3E}">
        <p14:creationId xmlns:p14="http://schemas.microsoft.com/office/powerpoint/2010/main" val="412920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FE6AC64-C919-45E2-BA34-7EF5DDDB96B0}"/>
              </a:ext>
            </a:extLst>
          </p:cNvPr>
          <p:cNvPicPr>
            <a:picLocks noChangeAspect="1"/>
          </p:cNvPicPr>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29098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0B5E712-2C63-4740-8081-633211BC6E01}"/>
              </a:ext>
            </a:extLst>
          </p:cNvPr>
          <p:cNvPicPr>
            <a:picLocks noChangeAspect="1"/>
          </p:cNvPicPr>
          <p:nvPr/>
        </p:nvPicPr>
        <p:blipFill>
          <a:blip r:embed="rId2"/>
          <a:stretch>
            <a:fillRect/>
          </a:stretch>
        </p:blipFill>
        <p:spPr>
          <a:xfrm>
            <a:off x="1209099" y="643467"/>
            <a:ext cx="9773801"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72142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2021-03-05T00:09:04Z</dcterms:created>
  <dcterms:modified xsi:type="dcterms:W3CDTF">2021-10-23T22:04:14Z</dcterms:modified>
</cp:coreProperties>
</file>