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3" r:id="rId7"/>
    <p:sldId id="270" r:id="rId8"/>
    <p:sldId id="267" r:id="rId9"/>
    <p:sldId id="264" r:id="rId10"/>
    <p:sldId id="271" r:id="rId11"/>
    <p:sldId id="265" r:id="rId12"/>
    <p:sldId id="268" r:id="rId13"/>
    <p:sldId id="27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0E32FB-837C-4930-9185-35B850A99969}" v="11" dt="2021-03-05T18:44:13.4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970E32FB-837C-4930-9185-35B850A99969}"/>
    <pc:docChg chg="undo custSel addSld delSld modSld sldOrd">
      <pc:chgData name="Sarah Gothard" userId="0e53f415fda5f162" providerId="LiveId" clId="{970E32FB-837C-4930-9185-35B850A99969}" dt="2021-10-23T22:04:08.404" v="99" actId="1076"/>
      <pc:docMkLst>
        <pc:docMk/>
      </pc:docMkLst>
      <pc:sldChg chg="addSp delSp modSp mod">
        <pc:chgData name="Sarah Gothard" userId="0e53f415fda5f162" providerId="LiveId" clId="{970E32FB-837C-4930-9185-35B850A99969}" dt="2021-03-05T18:35:40.814" v="2" actId="26606"/>
        <pc:sldMkLst>
          <pc:docMk/>
          <pc:sldMk cId="806788547" sldId="256"/>
        </pc:sldMkLst>
        <pc:spChg chg="ord">
          <ac:chgData name="Sarah Gothard" userId="0e53f415fda5f162" providerId="LiveId" clId="{970E32FB-837C-4930-9185-35B850A99969}" dt="2021-03-05T18:35:40.814" v="2" actId="26606"/>
          <ac:spMkLst>
            <pc:docMk/>
            <pc:sldMk cId="806788547" sldId="256"/>
            <ac:spMk id="4" creationId="{6B9EE853-79E8-4548-B7E3-1647DD40572D}"/>
          </ac:spMkLst>
        </pc:spChg>
        <pc:spChg chg="del">
          <ac:chgData name="Sarah Gothard" userId="0e53f415fda5f162" providerId="LiveId" clId="{970E32FB-837C-4930-9185-35B850A99969}" dt="2021-03-05T18:35:40.814" v="2" actId="26606"/>
          <ac:spMkLst>
            <pc:docMk/>
            <pc:sldMk cId="806788547" sldId="256"/>
            <ac:spMk id="11" creationId="{32BC26D8-82FB-445E-AA49-62A77D7C1EE0}"/>
          </ac:spMkLst>
        </pc:spChg>
        <pc:spChg chg="del">
          <ac:chgData name="Sarah Gothard" userId="0e53f415fda5f162" providerId="LiveId" clId="{970E32FB-837C-4930-9185-35B850A99969}" dt="2021-03-05T18:35:40.814" v="2" actId="26606"/>
          <ac:spMkLst>
            <pc:docMk/>
            <pc:sldMk cId="806788547" sldId="256"/>
            <ac:spMk id="13" creationId="{CB44330D-EA18-4254-AA95-EB49948539B8}"/>
          </ac:spMkLst>
        </pc:spChg>
        <pc:spChg chg="add">
          <ac:chgData name="Sarah Gothard" userId="0e53f415fda5f162" providerId="LiveId" clId="{970E32FB-837C-4930-9185-35B850A99969}" dt="2021-03-05T18:35:40.814" v="2" actId="26606"/>
          <ac:spMkLst>
            <pc:docMk/>
            <pc:sldMk cId="806788547" sldId="256"/>
            <ac:spMk id="18" creationId="{32BC26D8-82FB-445E-AA49-62A77D7C1EE0}"/>
          </ac:spMkLst>
        </pc:spChg>
        <pc:spChg chg="add">
          <ac:chgData name="Sarah Gothard" userId="0e53f415fda5f162" providerId="LiveId" clId="{970E32FB-837C-4930-9185-35B850A99969}" dt="2021-03-05T18:35:40.814" v="2" actId="26606"/>
          <ac:spMkLst>
            <pc:docMk/>
            <pc:sldMk cId="806788547" sldId="256"/>
            <ac:spMk id="20" creationId="{CB44330D-EA18-4254-AA95-EB49948539B8}"/>
          </ac:spMkLst>
        </pc:spChg>
        <pc:picChg chg="add mod">
          <ac:chgData name="Sarah Gothard" userId="0e53f415fda5f162" providerId="LiveId" clId="{970E32FB-837C-4930-9185-35B850A99969}" dt="2021-03-05T18:35:40.814" v="2" actId="26606"/>
          <ac:picMkLst>
            <pc:docMk/>
            <pc:sldMk cId="806788547" sldId="256"/>
            <ac:picMk id="3" creationId="{E67AED57-6E7A-452B-8AE0-E3228606877F}"/>
          </ac:picMkLst>
        </pc:picChg>
        <pc:picChg chg="del">
          <ac:chgData name="Sarah Gothard" userId="0e53f415fda5f162" providerId="LiveId" clId="{970E32FB-837C-4930-9185-35B850A99969}" dt="2021-03-05T18:35:33.184" v="0" actId="478"/>
          <ac:picMkLst>
            <pc:docMk/>
            <pc:sldMk cId="806788547" sldId="256"/>
            <ac:picMk id="6" creationId="{115915B5-4E8E-46F1-A1A1-690AB998896B}"/>
          </ac:picMkLst>
        </pc:picChg>
      </pc:sldChg>
      <pc:sldChg chg="addSp delSp modSp mod">
        <pc:chgData name="Sarah Gothard" userId="0e53f415fda5f162" providerId="LiveId" clId="{970E32FB-837C-4930-9185-35B850A99969}" dt="2021-10-23T21:56:49.204" v="58" actId="26606"/>
        <pc:sldMkLst>
          <pc:docMk/>
          <pc:sldMk cId="1843701223" sldId="257"/>
        </pc:sldMkLst>
        <pc:spChg chg="ord">
          <ac:chgData name="Sarah Gothard" userId="0e53f415fda5f162" providerId="LiveId" clId="{970E32FB-837C-4930-9185-35B850A99969}" dt="2021-10-23T21:56:49.204" v="58" actId="26606"/>
          <ac:spMkLst>
            <pc:docMk/>
            <pc:sldMk cId="1843701223" sldId="257"/>
            <ac:spMk id="4" creationId="{1E45741D-DD30-4AEA-B08F-2C8441394B5E}"/>
          </ac:spMkLst>
        </pc:spChg>
        <pc:spChg chg="del">
          <ac:chgData name="Sarah Gothard" userId="0e53f415fda5f162" providerId="LiveId" clId="{970E32FB-837C-4930-9185-35B850A99969}" dt="2021-03-05T18:37:32.495" v="16" actId="26606"/>
          <ac:spMkLst>
            <pc:docMk/>
            <pc:sldMk cId="1843701223" sldId="257"/>
            <ac:spMk id="13" creationId="{32BC26D8-82FB-445E-AA49-62A77D7C1EE0}"/>
          </ac:spMkLst>
        </pc:spChg>
        <pc:spChg chg="del">
          <ac:chgData name="Sarah Gothard" userId="0e53f415fda5f162" providerId="LiveId" clId="{970E32FB-837C-4930-9185-35B850A99969}" dt="2021-03-05T18:37:32.495" v="16" actId="26606"/>
          <ac:spMkLst>
            <pc:docMk/>
            <pc:sldMk cId="1843701223" sldId="257"/>
            <ac:spMk id="15" creationId="{CB44330D-EA18-4254-AA95-EB49948539B8}"/>
          </ac:spMkLst>
        </pc:spChg>
        <pc:spChg chg="add del">
          <ac:chgData name="Sarah Gothard" userId="0e53f415fda5f162" providerId="LiveId" clId="{970E32FB-837C-4930-9185-35B850A99969}" dt="2021-10-23T21:56:49.204" v="58" actId="26606"/>
          <ac:spMkLst>
            <pc:docMk/>
            <pc:sldMk cId="1843701223" sldId="257"/>
            <ac:spMk id="20" creationId="{32BC26D8-82FB-445E-AA49-62A77D7C1EE0}"/>
          </ac:spMkLst>
        </pc:spChg>
        <pc:spChg chg="add del">
          <ac:chgData name="Sarah Gothard" userId="0e53f415fda5f162" providerId="LiveId" clId="{970E32FB-837C-4930-9185-35B850A99969}" dt="2021-10-23T21:56:49.204" v="58" actId="26606"/>
          <ac:spMkLst>
            <pc:docMk/>
            <pc:sldMk cId="1843701223" sldId="257"/>
            <ac:spMk id="22" creationId="{CB44330D-EA18-4254-AA95-EB49948539B8}"/>
          </ac:spMkLst>
        </pc:spChg>
        <pc:spChg chg="add">
          <ac:chgData name="Sarah Gothard" userId="0e53f415fda5f162" providerId="LiveId" clId="{970E32FB-837C-4930-9185-35B850A99969}" dt="2021-10-23T21:56:49.204" v="58" actId="26606"/>
          <ac:spMkLst>
            <pc:docMk/>
            <pc:sldMk cId="1843701223" sldId="257"/>
            <ac:spMk id="27" creationId="{32BC26D8-82FB-445E-AA49-62A77D7C1EE0}"/>
          </ac:spMkLst>
        </pc:spChg>
        <pc:spChg chg="add">
          <ac:chgData name="Sarah Gothard" userId="0e53f415fda5f162" providerId="LiveId" clId="{970E32FB-837C-4930-9185-35B850A99969}" dt="2021-10-23T21:56:49.204" v="58" actId="26606"/>
          <ac:spMkLst>
            <pc:docMk/>
            <pc:sldMk cId="1843701223" sldId="257"/>
            <ac:spMk id="29" creationId="{CB44330D-EA18-4254-AA95-EB49948539B8}"/>
          </ac:spMkLst>
        </pc:spChg>
        <pc:picChg chg="add del mod">
          <ac:chgData name="Sarah Gothard" userId="0e53f415fda5f162" providerId="LiveId" clId="{970E32FB-837C-4930-9185-35B850A99969}" dt="2021-10-23T21:56:46.630" v="56" actId="478"/>
          <ac:picMkLst>
            <pc:docMk/>
            <pc:sldMk cId="1843701223" sldId="257"/>
            <ac:picMk id="3" creationId="{28B0C1BD-1A44-4DCF-A662-45D2CECE7A25}"/>
          </ac:picMkLst>
        </pc:picChg>
        <pc:picChg chg="add mod">
          <ac:chgData name="Sarah Gothard" userId="0e53f415fda5f162" providerId="LiveId" clId="{970E32FB-837C-4930-9185-35B850A99969}" dt="2021-10-23T21:56:49.204" v="58" actId="26606"/>
          <ac:picMkLst>
            <pc:docMk/>
            <pc:sldMk cId="1843701223" sldId="257"/>
            <ac:picMk id="5" creationId="{21609150-E0F6-4C8C-B544-E995FE5CAEDF}"/>
          </ac:picMkLst>
        </pc:picChg>
        <pc:picChg chg="del">
          <ac:chgData name="Sarah Gothard" userId="0e53f415fda5f162" providerId="LiveId" clId="{970E32FB-837C-4930-9185-35B850A99969}" dt="2021-03-05T18:35:46.386" v="3" actId="478"/>
          <ac:picMkLst>
            <pc:docMk/>
            <pc:sldMk cId="1843701223" sldId="257"/>
            <ac:picMk id="8" creationId="{A6D01A64-6AD1-4E0C-91D4-B1D6A35C5806}"/>
          </ac:picMkLst>
        </pc:picChg>
      </pc:sldChg>
      <pc:sldChg chg="addSp delSp modSp add mod setBg delDesignElem">
        <pc:chgData name="Sarah Gothard" userId="0e53f415fda5f162" providerId="LiveId" clId="{970E32FB-837C-4930-9185-35B850A99969}" dt="2021-10-23T21:57:47.265" v="63" actId="14100"/>
        <pc:sldMkLst>
          <pc:docMk/>
          <pc:sldMk cId="105274855" sldId="258"/>
        </pc:sldMkLst>
        <pc:spChg chg="ord">
          <ac:chgData name="Sarah Gothard" userId="0e53f415fda5f162" providerId="LiveId" clId="{970E32FB-837C-4930-9185-35B850A99969}" dt="2021-10-23T21:57:36.776" v="61" actId="26606"/>
          <ac:spMkLst>
            <pc:docMk/>
            <pc:sldMk cId="105274855" sldId="258"/>
            <ac:spMk id="4" creationId="{1E45741D-DD30-4AEA-B08F-2C8441394B5E}"/>
          </ac:spMkLst>
        </pc:spChg>
        <pc:spChg chg="add del">
          <ac:chgData name="Sarah Gothard" userId="0e53f415fda5f162" providerId="LiveId" clId="{970E32FB-837C-4930-9185-35B850A99969}" dt="2021-10-23T21:57:36.776" v="61" actId="26606"/>
          <ac:spMkLst>
            <pc:docMk/>
            <pc:sldMk cId="105274855" sldId="258"/>
            <ac:spMk id="10" creationId="{32BC26D8-82FB-445E-AA49-62A77D7C1EE0}"/>
          </ac:spMkLst>
        </pc:spChg>
        <pc:spChg chg="add del">
          <ac:chgData name="Sarah Gothard" userId="0e53f415fda5f162" providerId="LiveId" clId="{970E32FB-837C-4930-9185-35B850A99969}" dt="2021-10-23T21:57:36.776" v="61" actId="26606"/>
          <ac:spMkLst>
            <pc:docMk/>
            <pc:sldMk cId="105274855" sldId="258"/>
            <ac:spMk id="11" creationId="{CB44330D-EA18-4254-AA95-EB49948539B8}"/>
          </ac:spMkLst>
        </pc:spChg>
        <pc:spChg chg="del">
          <ac:chgData name="Sarah Gothard" userId="0e53f415fda5f162" providerId="LiveId" clId="{970E32FB-837C-4930-9185-35B850A99969}" dt="2021-03-05T18:35:51.929" v="6"/>
          <ac:spMkLst>
            <pc:docMk/>
            <pc:sldMk cId="105274855" sldId="258"/>
            <ac:spMk id="13" creationId="{32BC26D8-82FB-445E-AA49-62A77D7C1EE0}"/>
          </ac:spMkLst>
        </pc:spChg>
        <pc:spChg chg="del">
          <ac:chgData name="Sarah Gothard" userId="0e53f415fda5f162" providerId="LiveId" clId="{970E32FB-837C-4930-9185-35B850A99969}" dt="2021-03-05T18:35:51.929" v="6"/>
          <ac:spMkLst>
            <pc:docMk/>
            <pc:sldMk cId="105274855" sldId="258"/>
            <ac:spMk id="15" creationId="{CB44330D-EA18-4254-AA95-EB49948539B8}"/>
          </ac:spMkLst>
        </pc:spChg>
        <pc:spChg chg="add">
          <ac:chgData name="Sarah Gothard" userId="0e53f415fda5f162" providerId="LiveId" clId="{970E32FB-837C-4930-9185-35B850A99969}" dt="2021-10-23T21:57:36.776" v="61" actId="26606"/>
          <ac:spMkLst>
            <pc:docMk/>
            <pc:sldMk cId="105274855" sldId="258"/>
            <ac:spMk id="16" creationId="{32BC26D8-82FB-445E-AA49-62A77D7C1EE0}"/>
          </ac:spMkLst>
        </pc:spChg>
        <pc:spChg chg="add">
          <ac:chgData name="Sarah Gothard" userId="0e53f415fda5f162" providerId="LiveId" clId="{970E32FB-837C-4930-9185-35B850A99969}" dt="2021-10-23T21:57:36.776" v="61" actId="26606"/>
          <ac:spMkLst>
            <pc:docMk/>
            <pc:sldMk cId="105274855" sldId="258"/>
            <ac:spMk id="18" creationId="{CB44330D-EA18-4254-AA95-EB49948539B8}"/>
          </ac:spMkLst>
        </pc:spChg>
        <pc:picChg chg="add del">
          <ac:chgData name="Sarah Gothard" userId="0e53f415fda5f162" providerId="LiveId" clId="{970E32FB-837C-4930-9185-35B850A99969}" dt="2021-03-05T18:39:08.094" v="18" actId="22"/>
          <ac:picMkLst>
            <pc:docMk/>
            <pc:sldMk cId="105274855" sldId="258"/>
            <ac:picMk id="3" creationId="{6882A55E-FA9E-4892-986D-34603638ED23}"/>
          </ac:picMkLst>
        </pc:picChg>
        <pc:picChg chg="add mod">
          <ac:chgData name="Sarah Gothard" userId="0e53f415fda5f162" providerId="LiveId" clId="{970E32FB-837C-4930-9185-35B850A99969}" dt="2021-10-23T21:57:47.265" v="63" actId="14100"/>
          <ac:picMkLst>
            <pc:docMk/>
            <pc:sldMk cId="105274855" sldId="258"/>
            <ac:picMk id="3" creationId="{D87F9BD2-D0EC-42F7-A316-1E972BF3C4FB}"/>
          </ac:picMkLst>
        </pc:picChg>
        <pc:picChg chg="add del">
          <ac:chgData name="Sarah Gothard" userId="0e53f415fda5f162" providerId="LiveId" clId="{970E32FB-837C-4930-9185-35B850A99969}" dt="2021-03-05T18:39:57.739" v="20" actId="478"/>
          <ac:picMkLst>
            <pc:docMk/>
            <pc:sldMk cId="105274855" sldId="258"/>
            <ac:picMk id="6" creationId="{A8492A5B-1F6C-43EC-88DF-26903F74F7A0}"/>
          </ac:picMkLst>
        </pc:picChg>
        <pc:picChg chg="add del mod">
          <ac:chgData name="Sarah Gothard" userId="0e53f415fda5f162" providerId="LiveId" clId="{970E32FB-837C-4930-9185-35B850A99969}" dt="2021-10-23T21:57:34.805" v="59" actId="478"/>
          <ac:picMkLst>
            <pc:docMk/>
            <pc:sldMk cId="105274855" sldId="258"/>
            <ac:picMk id="8" creationId="{4AA07EC5-C98B-4166-9A78-EEFB167D33FC}"/>
          </ac:picMkLst>
        </pc:picChg>
      </pc:sldChg>
      <pc:sldChg chg="del">
        <pc:chgData name="Sarah Gothard" userId="0e53f415fda5f162" providerId="LiveId" clId="{970E32FB-837C-4930-9185-35B850A99969}" dt="2021-03-05T18:35:50.057" v="4" actId="47"/>
        <pc:sldMkLst>
          <pc:docMk/>
          <pc:sldMk cId="4055888263" sldId="258"/>
        </pc:sldMkLst>
      </pc:sldChg>
      <pc:sldChg chg="addSp delSp modSp add mod setBg delDesignElem">
        <pc:chgData name="Sarah Gothard" userId="0e53f415fda5f162" providerId="LiveId" clId="{970E32FB-837C-4930-9185-35B850A99969}" dt="2021-10-23T22:00:05.248" v="76" actId="1076"/>
        <pc:sldMkLst>
          <pc:docMk/>
          <pc:sldMk cId="2871678031" sldId="259"/>
        </pc:sldMkLst>
        <pc:spChg chg="ord">
          <ac:chgData name="Sarah Gothard" userId="0e53f415fda5f162" providerId="LiveId" clId="{970E32FB-837C-4930-9185-35B850A99969}" dt="2021-03-05T18:40:27.085" v="24" actId="26606"/>
          <ac:spMkLst>
            <pc:docMk/>
            <pc:sldMk cId="2871678031" sldId="259"/>
            <ac:spMk id="4" creationId="{1E45741D-DD30-4AEA-B08F-2C8441394B5E}"/>
          </ac:spMkLst>
        </pc:spChg>
        <pc:spChg chg="add">
          <ac:chgData name="Sarah Gothard" userId="0e53f415fda5f162" providerId="LiveId" clId="{970E32FB-837C-4930-9185-35B850A99969}" dt="2021-03-05T18:40:27.085" v="24" actId="26606"/>
          <ac:spMkLst>
            <pc:docMk/>
            <pc:sldMk cId="2871678031" sldId="259"/>
            <ac:spMk id="9" creationId="{32BC26D8-82FB-445E-AA49-62A77D7C1EE0}"/>
          </ac:spMkLst>
        </pc:spChg>
        <pc:spChg chg="add">
          <ac:chgData name="Sarah Gothard" userId="0e53f415fda5f162" providerId="LiveId" clId="{970E32FB-837C-4930-9185-35B850A99969}" dt="2021-03-05T18:40:27.085" v="24" actId="26606"/>
          <ac:spMkLst>
            <pc:docMk/>
            <pc:sldMk cId="2871678031" sldId="259"/>
            <ac:spMk id="11" creationId="{CB44330D-EA18-4254-AA95-EB49948539B8}"/>
          </ac:spMkLst>
        </pc:spChg>
        <pc:spChg chg="del">
          <ac:chgData name="Sarah Gothard" userId="0e53f415fda5f162" providerId="LiveId" clId="{970E32FB-837C-4930-9185-35B850A99969}" dt="2021-03-05T18:35:52.108" v="8"/>
          <ac:spMkLst>
            <pc:docMk/>
            <pc:sldMk cId="2871678031" sldId="259"/>
            <ac:spMk id="13" creationId="{32BC26D8-82FB-445E-AA49-62A77D7C1EE0}"/>
          </ac:spMkLst>
        </pc:spChg>
        <pc:spChg chg="del">
          <ac:chgData name="Sarah Gothard" userId="0e53f415fda5f162" providerId="LiveId" clId="{970E32FB-837C-4930-9185-35B850A99969}" dt="2021-03-05T18:35:52.108" v="8"/>
          <ac:spMkLst>
            <pc:docMk/>
            <pc:sldMk cId="2871678031" sldId="259"/>
            <ac:spMk id="15" creationId="{CB44330D-EA18-4254-AA95-EB49948539B8}"/>
          </ac:spMkLst>
        </pc:spChg>
        <pc:picChg chg="add del mod">
          <ac:chgData name="Sarah Gothard" userId="0e53f415fda5f162" providerId="LiveId" clId="{970E32FB-837C-4930-9185-35B850A99969}" dt="2021-10-23T21:57:56.788" v="64" actId="478"/>
          <ac:picMkLst>
            <pc:docMk/>
            <pc:sldMk cId="2871678031" sldId="259"/>
            <ac:picMk id="3" creationId="{F19BA832-480F-4A51-A3EB-C197C21C9C0C}"/>
          </ac:picMkLst>
        </pc:picChg>
        <pc:picChg chg="add mod">
          <ac:chgData name="Sarah Gothard" userId="0e53f415fda5f162" providerId="LiveId" clId="{970E32FB-837C-4930-9185-35B850A99969}" dt="2021-10-23T22:00:05.248" v="76" actId="1076"/>
          <ac:picMkLst>
            <pc:docMk/>
            <pc:sldMk cId="2871678031" sldId="259"/>
            <ac:picMk id="5" creationId="{C750814B-9E51-4368-834E-6D0FF61A6202}"/>
          </ac:picMkLst>
        </pc:picChg>
      </pc:sldChg>
      <pc:sldChg chg="del">
        <pc:chgData name="Sarah Gothard" userId="0e53f415fda5f162" providerId="LiveId" clId="{970E32FB-837C-4930-9185-35B850A99969}" dt="2021-03-05T18:35:50.057" v="4" actId="47"/>
        <pc:sldMkLst>
          <pc:docMk/>
          <pc:sldMk cId="3696494328" sldId="259"/>
        </pc:sldMkLst>
      </pc:sldChg>
      <pc:sldChg chg="addSp delSp modSp add mod setBg delDesignElem">
        <pc:chgData name="Sarah Gothard" userId="0e53f415fda5f162" providerId="LiveId" clId="{970E32FB-837C-4930-9185-35B850A99969}" dt="2021-10-23T21:58:29.610" v="67" actId="26606"/>
        <pc:sldMkLst>
          <pc:docMk/>
          <pc:sldMk cId="4234009746" sldId="260"/>
        </pc:sldMkLst>
        <pc:spChg chg="ord">
          <ac:chgData name="Sarah Gothard" userId="0e53f415fda5f162" providerId="LiveId" clId="{970E32FB-837C-4930-9185-35B850A99969}" dt="2021-10-23T21:58:29.610" v="67" actId="26606"/>
          <ac:spMkLst>
            <pc:docMk/>
            <pc:sldMk cId="4234009746" sldId="260"/>
            <ac:spMk id="4" creationId="{1E45741D-DD30-4AEA-B08F-2C8441394B5E}"/>
          </ac:spMkLst>
        </pc:spChg>
        <pc:spChg chg="add del">
          <ac:chgData name="Sarah Gothard" userId="0e53f415fda5f162" providerId="LiveId" clId="{970E32FB-837C-4930-9185-35B850A99969}" dt="2021-10-23T21:58:29.610" v="67" actId="26606"/>
          <ac:spMkLst>
            <pc:docMk/>
            <pc:sldMk cId="4234009746" sldId="260"/>
            <ac:spMk id="9" creationId="{32BC26D8-82FB-445E-AA49-62A77D7C1EE0}"/>
          </ac:spMkLst>
        </pc:spChg>
        <pc:spChg chg="add del">
          <ac:chgData name="Sarah Gothard" userId="0e53f415fda5f162" providerId="LiveId" clId="{970E32FB-837C-4930-9185-35B850A99969}" dt="2021-10-23T21:58:29.610" v="67" actId="26606"/>
          <ac:spMkLst>
            <pc:docMk/>
            <pc:sldMk cId="4234009746" sldId="260"/>
            <ac:spMk id="11" creationId="{CB44330D-EA18-4254-AA95-EB49948539B8}"/>
          </ac:spMkLst>
        </pc:spChg>
        <pc:spChg chg="del">
          <ac:chgData name="Sarah Gothard" userId="0e53f415fda5f162" providerId="LiveId" clId="{970E32FB-837C-4930-9185-35B850A99969}" dt="2021-03-05T18:35:52.270" v="10"/>
          <ac:spMkLst>
            <pc:docMk/>
            <pc:sldMk cId="4234009746" sldId="260"/>
            <ac:spMk id="13" creationId="{32BC26D8-82FB-445E-AA49-62A77D7C1EE0}"/>
          </ac:spMkLst>
        </pc:spChg>
        <pc:spChg chg="del">
          <ac:chgData name="Sarah Gothard" userId="0e53f415fda5f162" providerId="LiveId" clId="{970E32FB-837C-4930-9185-35B850A99969}" dt="2021-03-05T18:35:52.270" v="10"/>
          <ac:spMkLst>
            <pc:docMk/>
            <pc:sldMk cId="4234009746" sldId="260"/>
            <ac:spMk id="15" creationId="{CB44330D-EA18-4254-AA95-EB49948539B8}"/>
          </ac:spMkLst>
        </pc:spChg>
        <pc:spChg chg="add">
          <ac:chgData name="Sarah Gothard" userId="0e53f415fda5f162" providerId="LiveId" clId="{970E32FB-837C-4930-9185-35B850A99969}" dt="2021-10-23T21:58:29.610" v="67" actId="26606"/>
          <ac:spMkLst>
            <pc:docMk/>
            <pc:sldMk cId="4234009746" sldId="260"/>
            <ac:spMk id="16" creationId="{32BC26D8-82FB-445E-AA49-62A77D7C1EE0}"/>
          </ac:spMkLst>
        </pc:spChg>
        <pc:spChg chg="add">
          <ac:chgData name="Sarah Gothard" userId="0e53f415fda5f162" providerId="LiveId" clId="{970E32FB-837C-4930-9185-35B850A99969}" dt="2021-10-23T21:58:29.610" v="67" actId="26606"/>
          <ac:spMkLst>
            <pc:docMk/>
            <pc:sldMk cId="4234009746" sldId="260"/>
            <ac:spMk id="18" creationId="{CB44330D-EA18-4254-AA95-EB49948539B8}"/>
          </ac:spMkLst>
        </pc:spChg>
        <pc:picChg chg="add del mod">
          <ac:chgData name="Sarah Gothard" userId="0e53f415fda5f162" providerId="LiveId" clId="{970E32FB-837C-4930-9185-35B850A99969}" dt="2021-10-23T21:58:27.060" v="65" actId="478"/>
          <ac:picMkLst>
            <pc:docMk/>
            <pc:sldMk cId="4234009746" sldId="260"/>
            <ac:picMk id="3" creationId="{8D9DF243-8D2C-415B-93EC-2BBF77220D45}"/>
          </ac:picMkLst>
        </pc:picChg>
        <pc:picChg chg="add mod">
          <ac:chgData name="Sarah Gothard" userId="0e53f415fda5f162" providerId="LiveId" clId="{970E32FB-837C-4930-9185-35B850A99969}" dt="2021-10-23T21:58:29.610" v="67" actId="26606"/>
          <ac:picMkLst>
            <pc:docMk/>
            <pc:sldMk cId="4234009746" sldId="260"/>
            <ac:picMk id="5" creationId="{EE67CE35-26C7-4C3A-A2FD-95355D39889E}"/>
          </ac:picMkLst>
        </pc:picChg>
      </pc:sldChg>
      <pc:sldChg chg="delSp add del setBg delDesignElem">
        <pc:chgData name="Sarah Gothard" userId="0e53f415fda5f162" providerId="LiveId" clId="{970E32FB-837C-4930-9185-35B850A99969}" dt="2021-10-23T22:02:22.237" v="90" actId="47"/>
        <pc:sldMkLst>
          <pc:docMk/>
          <pc:sldMk cId="3732877582" sldId="261"/>
        </pc:sldMkLst>
        <pc:spChg chg="del">
          <ac:chgData name="Sarah Gothard" userId="0e53f415fda5f162" providerId="LiveId" clId="{970E32FB-837C-4930-9185-35B850A99969}" dt="2021-03-05T18:35:52.399" v="12"/>
          <ac:spMkLst>
            <pc:docMk/>
            <pc:sldMk cId="3732877582" sldId="261"/>
            <ac:spMk id="13" creationId="{32BC26D8-82FB-445E-AA49-62A77D7C1EE0}"/>
          </ac:spMkLst>
        </pc:spChg>
        <pc:spChg chg="del">
          <ac:chgData name="Sarah Gothard" userId="0e53f415fda5f162" providerId="LiveId" clId="{970E32FB-837C-4930-9185-35B850A99969}" dt="2021-03-05T18:35:52.399" v="12"/>
          <ac:spMkLst>
            <pc:docMk/>
            <pc:sldMk cId="3732877582" sldId="261"/>
            <ac:spMk id="15" creationId="{CB44330D-EA18-4254-AA95-EB49948539B8}"/>
          </ac:spMkLst>
        </pc:spChg>
      </pc:sldChg>
      <pc:sldChg chg="delSp add del setBg delDesignElem">
        <pc:chgData name="Sarah Gothard" userId="0e53f415fda5f162" providerId="LiveId" clId="{970E32FB-837C-4930-9185-35B850A99969}" dt="2021-03-05T18:44:27.557" v="49" actId="47"/>
        <pc:sldMkLst>
          <pc:docMk/>
          <pc:sldMk cId="1299201436" sldId="262"/>
        </pc:sldMkLst>
        <pc:spChg chg="del">
          <ac:chgData name="Sarah Gothard" userId="0e53f415fda5f162" providerId="LiveId" clId="{970E32FB-837C-4930-9185-35B850A99969}" dt="2021-03-05T18:35:52.626" v="14"/>
          <ac:spMkLst>
            <pc:docMk/>
            <pc:sldMk cId="1299201436" sldId="262"/>
            <ac:spMk id="13" creationId="{32BC26D8-82FB-445E-AA49-62A77D7C1EE0}"/>
          </ac:spMkLst>
        </pc:spChg>
        <pc:spChg chg="del">
          <ac:chgData name="Sarah Gothard" userId="0e53f415fda5f162" providerId="LiveId" clId="{970E32FB-837C-4930-9185-35B850A99969}" dt="2021-03-05T18:35:52.626" v="14"/>
          <ac:spMkLst>
            <pc:docMk/>
            <pc:sldMk cId="1299201436" sldId="262"/>
            <ac:spMk id="15" creationId="{CB44330D-EA18-4254-AA95-EB49948539B8}"/>
          </ac:spMkLst>
        </pc:spChg>
      </pc:sldChg>
      <pc:sldChg chg="del">
        <pc:chgData name="Sarah Gothard" userId="0e53f415fda5f162" providerId="LiveId" clId="{970E32FB-837C-4930-9185-35B850A99969}" dt="2021-03-05T18:35:50.057" v="4" actId="47"/>
        <pc:sldMkLst>
          <pc:docMk/>
          <pc:sldMk cId="4255404083" sldId="262"/>
        </pc:sldMkLst>
      </pc:sldChg>
      <pc:sldChg chg="del">
        <pc:chgData name="Sarah Gothard" userId="0e53f415fda5f162" providerId="LiveId" clId="{970E32FB-837C-4930-9185-35B850A99969}" dt="2021-03-05T18:35:50.057" v="4" actId="47"/>
        <pc:sldMkLst>
          <pc:docMk/>
          <pc:sldMk cId="1029961976" sldId="263"/>
        </pc:sldMkLst>
      </pc:sldChg>
      <pc:sldChg chg="addSp delSp modSp add mod setBg">
        <pc:chgData name="Sarah Gothard" userId="0e53f415fda5f162" providerId="LiveId" clId="{970E32FB-837C-4930-9185-35B850A99969}" dt="2021-10-23T21:59:28.562" v="72" actId="1076"/>
        <pc:sldMkLst>
          <pc:docMk/>
          <pc:sldMk cId="1495379467" sldId="263"/>
        </pc:sldMkLst>
        <pc:spChg chg="ord">
          <ac:chgData name="Sarah Gothard" userId="0e53f415fda5f162" providerId="LiveId" clId="{970E32FB-837C-4930-9185-35B850A99969}" dt="2021-10-23T21:59:22.988" v="70" actId="26606"/>
          <ac:spMkLst>
            <pc:docMk/>
            <pc:sldMk cId="1495379467" sldId="263"/>
            <ac:spMk id="4" creationId="{1E45741D-DD30-4AEA-B08F-2C8441394B5E}"/>
          </ac:spMkLst>
        </pc:spChg>
        <pc:spChg chg="add del">
          <ac:chgData name="Sarah Gothard" userId="0e53f415fda5f162" providerId="LiveId" clId="{970E32FB-837C-4930-9185-35B850A99969}" dt="2021-10-23T21:59:22.988" v="70" actId="26606"/>
          <ac:spMkLst>
            <pc:docMk/>
            <pc:sldMk cId="1495379467" sldId="263"/>
            <ac:spMk id="13" creationId="{32BC26D8-82FB-445E-AA49-62A77D7C1EE0}"/>
          </ac:spMkLst>
        </pc:spChg>
        <pc:spChg chg="add del">
          <ac:chgData name="Sarah Gothard" userId="0e53f415fda5f162" providerId="LiveId" clId="{970E32FB-837C-4930-9185-35B850A99969}" dt="2021-10-23T21:59:22.988" v="70" actId="26606"/>
          <ac:spMkLst>
            <pc:docMk/>
            <pc:sldMk cId="1495379467" sldId="263"/>
            <ac:spMk id="15" creationId="{CB44330D-EA18-4254-AA95-EB49948539B8}"/>
          </ac:spMkLst>
        </pc:spChg>
        <pc:spChg chg="add">
          <ac:chgData name="Sarah Gothard" userId="0e53f415fda5f162" providerId="LiveId" clId="{970E32FB-837C-4930-9185-35B850A99969}" dt="2021-10-23T21:59:22.988" v="70" actId="26606"/>
          <ac:spMkLst>
            <pc:docMk/>
            <pc:sldMk cId="1495379467" sldId="263"/>
            <ac:spMk id="20" creationId="{32BC26D8-82FB-445E-AA49-62A77D7C1EE0}"/>
          </ac:spMkLst>
        </pc:spChg>
        <pc:spChg chg="add">
          <ac:chgData name="Sarah Gothard" userId="0e53f415fda5f162" providerId="LiveId" clId="{970E32FB-837C-4930-9185-35B850A99969}" dt="2021-10-23T21:59:22.988" v="70" actId="26606"/>
          <ac:spMkLst>
            <pc:docMk/>
            <pc:sldMk cId="1495379467" sldId="263"/>
            <ac:spMk id="22" creationId="{CB44330D-EA18-4254-AA95-EB49948539B8}"/>
          </ac:spMkLst>
        </pc:spChg>
        <pc:picChg chg="add mod">
          <ac:chgData name="Sarah Gothard" userId="0e53f415fda5f162" providerId="LiveId" clId="{970E32FB-837C-4930-9185-35B850A99969}" dt="2021-10-23T21:59:28.562" v="72" actId="1076"/>
          <ac:picMkLst>
            <pc:docMk/>
            <pc:sldMk cId="1495379467" sldId="263"/>
            <ac:picMk id="3" creationId="{2EDF90AB-2DC3-48EA-A21C-B65533C2D129}"/>
          </ac:picMkLst>
        </pc:picChg>
        <pc:picChg chg="add del">
          <ac:chgData name="Sarah Gothard" userId="0e53f415fda5f162" providerId="LiveId" clId="{970E32FB-837C-4930-9185-35B850A99969}" dt="2021-03-05T18:42:47.491" v="32" actId="22"/>
          <ac:picMkLst>
            <pc:docMk/>
            <pc:sldMk cId="1495379467" sldId="263"/>
            <ac:picMk id="3" creationId="{91D7AA77-7064-4A75-BB12-E401DC2BEBDD}"/>
          </ac:picMkLst>
        </pc:picChg>
        <pc:picChg chg="add del">
          <ac:chgData name="Sarah Gothard" userId="0e53f415fda5f162" providerId="LiveId" clId="{970E32FB-837C-4930-9185-35B850A99969}" dt="2021-03-05T18:43:19.454" v="34" actId="22"/>
          <ac:picMkLst>
            <pc:docMk/>
            <pc:sldMk cId="1495379467" sldId="263"/>
            <ac:picMk id="6" creationId="{209A40BB-384A-4388-95E8-60FC8AB53336}"/>
          </ac:picMkLst>
        </pc:picChg>
        <pc:picChg chg="add del mod">
          <ac:chgData name="Sarah Gothard" userId="0e53f415fda5f162" providerId="LiveId" clId="{970E32FB-837C-4930-9185-35B850A99969}" dt="2021-10-23T21:59:20.211" v="68" actId="478"/>
          <ac:picMkLst>
            <pc:docMk/>
            <pc:sldMk cId="1495379467" sldId="263"/>
            <ac:picMk id="8" creationId="{FC55FD47-1F48-476F-A518-AD7E37EA8F78}"/>
          </ac:picMkLst>
        </pc:picChg>
      </pc:sldChg>
      <pc:sldChg chg="addSp delSp modSp add mod ord setBg">
        <pc:chgData name="Sarah Gothard" userId="0e53f415fda5f162" providerId="LiveId" clId="{970E32FB-837C-4930-9185-35B850A99969}" dt="2021-10-23T22:01:41.328" v="84" actId="26606"/>
        <pc:sldMkLst>
          <pc:docMk/>
          <pc:sldMk cId="3072142838" sldId="264"/>
        </pc:sldMkLst>
        <pc:spChg chg="ord">
          <ac:chgData name="Sarah Gothard" userId="0e53f415fda5f162" providerId="LiveId" clId="{970E32FB-837C-4930-9185-35B850A99969}" dt="2021-10-23T22:01:41.328" v="84" actId="26606"/>
          <ac:spMkLst>
            <pc:docMk/>
            <pc:sldMk cId="3072142838" sldId="264"/>
            <ac:spMk id="4" creationId="{1E45741D-DD30-4AEA-B08F-2C8441394B5E}"/>
          </ac:spMkLst>
        </pc:spChg>
        <pc:spChg chg="add del">
          <ac:chgData name="Sarah Gothard" userId="0e53f415fda5f162" providerId="LiveId" clId="{970E32FB-837C-4930-9185-35B850A99969}" dt="2021-10-23T22:01:41.328" v="84" actId="26606"/>
          <ac:spMkLst>
            <pc:docMk/>
            <pc:sldMk cId="3072142838" sldId="264"/>
            <ac:spMk id="9" creationId="{32BC26D8-82FB-445E-AA49-62A77D7C1EE0}"/>
          </ac:spMkLst>
        </pc:spChg>
        <pc:spChg chg="add del">
          <ac:chgData name="Sarah Gothard" userId="0e53f415fda5f162" providerId="LiveId" clId="{970E32FB-837C-4930-9185-35B850A99969}" dt="2021-10-23T22:01:41.328" v="84" actId="26606"/>
          <ac:spMkLst>
            <pc:docMk/>
            <pc:sldMk cId="3072142838" sldId="264"/>
            <ac:spMk id="11" creationId="{CB44330D-EA18-4254-AA95-EB49948539B8}"/>
          </ac:spMkLst>
        </pc:spChg>
        <pc:spChg chg="add">
          <ac:chgData name="Sarah Gothard" userId="0e53f415fda5f162" providerId="LiveId" clId="{970E32FB-837C-4930-9185-35B850A99969}" dt="2021-10-23T22:01:41.328" v="84" actId="26606"/>
          <ac:spMkLst>
            <pc:docMk/>
            <pc:sldMk cId="3072142838" sldId="264"/>
            <ac:spMk id="16" creationId="{32BC26D8-82FB-445E-AA49-62A77D7C1EE0}"/>
          </ac:spMkLst>
        </pc:spChg>
        <pc:spChg chg="add">
          <ac:chgData name="Sarah Gothard" userId="0e53f415fda5f162" providerId="LiveId" clId="{970E32FB-837C-4930-9185-35B850A99969}" dt="2021-10-23T22:01:41.328" v="84" actId="26606"/>
          <ac:spMkLst>
            <pc:docMk/>
            <pc:sldMk cId="3072142838" sldId="264"/>
            <ac:spMk id="18" creationId="{CB44330D-EA18-4254-AA95-EB49948539B8}"/>
          </ac:spMkLst>
        </pc:spChg>
        <pc:picChg chg="add del mod">
          <ac:chgData name="Sarah Gothard" userId="0e53f415fda5f162" providerId="LiveId" clId="{970E32FB-837C-4930-9185-35B850A99969}" dt="2021-10-23T22:01:06.705" v="82" actId="478"/>
          <ac:picMkLst>
            <pc:docMk/>
            <pc:sldMk cId="3072142838" sldId="264"/>
            <ac:picMk id="3" creationId="{22B50F96-D9CE-44DC-A25A-E01C1A026218}"/>
          </ac:picMkLst>
        </pc:picChg>
        <pc:picChg chg="add mod">
          <ac:chgData name="Sarah Gothard" userId="0e53f415fda5f162" providerId="LiveId" clId="{970E32FB-837C-4930-9185-35B850A99969}" dt="2021-10-23T22:01:41.328" v="84" actId="26606"/>
          <ac:picMkLst>
            <pc:docMk/>
            <pc:sldMk cId="3072142838" sldId="264"/>
            <ac:picMk id="5" creationId="{F0B5E712-2C63-4740-8081-633211BC6E01}"/>
          </ac:picMkLst>
        </pc:picChg>
      </pc:sldChg>
      <pc:sldChg chg="del">
        <pc:chgData name="Sarah Gothard" userId="0e53f415fda5f162" providerId="LiveId" clId="{970E32FB-837C-4930-9185-35B850A99969}" dt="2021-03-05T18:35:50.057" v="4" actId="47"/>
        <pc:sldMkLst>
          <pc:docMk/>
          <pc:sldMk cId="3343476418" sldId="264"/>
        </pc:sldMkLst>
      </pc:sldChg>
      <pc:sldChg chg="addSp delSp modSp add mod setBg">
        <pc:chgData name="Sarah Gothard" userId="0e53f415fda5f162" providerId="LiveId" clId="{970E32FB-837C-4930-9185-35B850A99969}" dt="2021-10-23T22:02:53.911" v="95" actId="26606"/>
        <pc:sldMkLst>
          <pc:docMk/>
          <pc:sldMk cId="193073733" sldId="265"/>
        </pc:sldMkLst>
        <pc:spChg chg="ord">
          <ac:chgData name="Sarah Gothard" userId="0e53f415fda5f162" providerId="LiveId" clId="{970E32FB-837C-4930-9185-35B850A99969}" dt="2021-10-23T22:02:53.911" v="95" actId="26606"/>
          <ac:spMkLst>
            <pc:docMk/>
            <pc:sldMk cId="193073733" sldId="265"/>
            <ac:spMk id="4" creationId="{1E45741D-DD30-4AEA-B08F-2C8441394B5E}"/>
          </ac:spMkLst>
        </pc:spChg>
        <pc:spChg chg="add del">
          <ac:chgData name="Sarah Gothard" userId="0e53f415fda5f162" providerId="LiveId" clId="{970E32FB-837C-4930-9185-35B850A99969}" dt="2021-10-23T22:02:53.911" v="95" actId="26606"/>
          <ac:spMkLst>
            <pc:docMk/>
            <pc:sldMk cId="193073733" sldId="265"/>
            <ac:spMk id="11" creationId="{32BC26D8-82FB-445E-AA49-62A77D7C1EE0}"/>
          </ac:spMkLst>
        </pc:spChg>
        <pc:spChg chg="add del">
          <ac:chgData name="Sarah Gothard" userId="0e53f415fda5f162" providerId="LiveId" clId="{970E32FB-837C-4930-9185-35B850A99969}" dt="2021-10-23T22:02:53.911" v="95" actId="26606"/>
          <ac:spMkLst>
            <pc:docMk/>
            <pc:sldMk cId="193073733" sldId="265"/>
            <ac:spMk id="13" creationId="{CB44330D-EA18-4254-AA95-EB49948539B8}"/>
          </ac:spMkLst>
        </pc:spChg>
        <pc:spChg chg="add">
          <ac:chgData name="Sarah Gothard" userId="0e53f415fda5f162" providerId="LiveId" clId="{970E32FB-837C-4930-9185-35B850A99969}" dt="2021-10-23T22:02:53.911" v="95" actId="26606"/>
          <ac:spMkLst>
            <pc:docMk/>
            <pc:sldMk cId="193073733" sldId="265"/>
            <ac:spMk id="18" creationId="{32BC26D8-82FB-445E-AA49-62A77D7C1EE0}"/>
          </ac:spMkLst>
        </pc:spChg>
        <pc:spChg chg="add">
          <ac:chgData name="Sarah Gothard" userId="0e53f415fda5f162" providerId="LiveId" clId="{970E32FB-837C-4930-9185-35B850A99969}" dt="2021-10-23T22:02:53.911" v="95" actId="26606"/>
          <ac:spMkLst>
            <pc:docMk/>
            <pc:sldMk cId="193073733" sldId="265"/>
            <ac:spMk id="20" creationId="{CB44330D-EA18-4254-AA95-EB49948539B8}"/>
          </ac:spMkLst>
        </pc:spChg>
        <pc:picChg chg="add del">
          <ac:chgData name="Sarah Gothard" userId="0e53f415fda5f162" providerId="LiveId" clId="{970E32FB-837C-4930-9185-35B850A99969}" dt="2021-03-05T18:50:49.422" v="53" actId="22"/>
          <ac:picMkLst>
            <pc:docMk/>
            <pc:sldMk cId="193073733" sldId="265"/>
            <ac:picMk id="3" creationId="{1F45D220-E27F-4E6C-9497-8DB1D75CB667}"/>
          </ac:picMkLst>
        </pc:picChg>
        <pc:picChg chg="add mod">
          <ac:chgData name="Sarah Gothard" userId="0e53f415fda5f162" providerId="LiveId" clId="{970E32FB-837C-4930-9185-35B850A99969}" dt="2021-10-23T22:02:53.911" v="95" actId="26606"/>
          <ac:picMkLst>
            <pc:docMk/>
            <pc:sldMk cId="193073733" sldId="265"/>
            <ac:picMk id="3" creationId="{45A7E558-4305-4ADA-BF12-5D24C25DBC1E}"/>
          </ac:picMkLst>
        </pc:picChg>
        <pc:picChg chg="add del mod">
          <ac:chgData name="Sarah Gothard" userId="0e53f415fda5f162" providerId="LiveId" clId="{970E32FB-837C-4930-9185-35B850A99969}" dt="2021-10-23T22:02:14.529" v="88" actId="478"/>
          <ac:picMkLst>
            <pc:docMk/>
            <pc:sldMk cId="193073733" sldId="265"/>
            <ac:picMk id="6" creationId="{D5D45D39-F623-4CAD-9DDF-0C6D7FC53AAB}"/>
          </ac:picMkLst>
        </pc:picChg>
      </pc:sldChg>
      <pc:sldChg chg="add del">
        <pc:chgData name="Sarah Gothard" userId="0e53f415fda5f162" providerId="LiveId" clId="{970E32FB-837C-4930-9185-35B850A99969}" dt="2021-10-23T22:02:22.237" v="90" actId="47"/>
        <pc:sldMkLst>
          <pc:docMk/>
          <pc:sldMk cId="3014858199" sldId="266"/>
        </pc:sldMkLst>
      </pc:sldChg>
      <pc:sldChg chg="addSp delSp modSp add mod setBg delDesignElem">
        <pc:chgData name="Sarah Gothard" userId="0e53f415fda5f162" providerId="LiveId" clId="{970E32FB-837C-4930-9185-35B850A99969}" dt="2021-10-23T22:00:57.420" v="81" actId="26606"/>
        <pc:sldMkLst>
          <pc:docMk/>
          <pc:sldMk cId="4029098005" sldId="267"/>
        </pc:sldMkLst>
        <pc:spChg chg="ord">
          <ac:chgData name="Sarah Gothard" userId="0e53f415fda5f162" providerId="LiveId" clId="{970E32FB-837C-4930-9185-35B850A99969}" dt="2021-10-23T22:00:57.420" v="81" actId="26606"/>
          <ac:spMkLst>
            <pc:docMk/>
            <pc:sldMk cId="4029098005" sldId="267"/>
            <ac:spMk id="4" creationId="{1E45741D-DD30-4AEA-B08F-2C8441394B5E}"/>
          </ac:spMkLst>
        </pc:spChg>
        <pc:spChg chg="add del">
          <ac:chgData name="Sarah Gothard" userId="0e53f415fda5f162" providerId="LiveId" clId="{970E32FB-837C-4930-9185-35B850A99969}" dt="2021-10-23T22:00:57.420" v="81" actId="26606"/>
          <ac:spMkLst>
            <pc:docMk/>
            <pc:sldMk cId="4029098005" sldId="267"/>
            <ac:spMk id="6" creationId="{32BC26D8-82FB-445E-AA49-62A77D7C1EE0}"/>
          </ac:spMkLst>
        </pc:spChg>
        <pc:spChg chg="add del">
          <ac:chgData name="Sarah Gothard" userId="0e53f415fda5f162" providerId="LiveId" clId="{970E32FB-837C-4930-9185-35B850A99969}" dt="2021-10-23T22:00:57.420" v="81" actId="26606"/>
          <ac:spMkLst>
            <pc:docMk/>
            <pc:sldMk cId="4029098005" sldId="267"/>
            <ac:spMk id="7" creationId="{CB44330D-EA18-4254-AA95-EB49948539B8}"/>
          </ac:spMkLst>
        </pc:spChg>
        <pc:spChg chg="del">
          <ac:chgData name="Sarah Gothard" userId="0e53f415fda5f162" providerId="LiveId" clId="{970E32FB-837C-4930-9185-35B850A99969}" dt="2021-03-05T18:43:57.238" v="38"/>
          <ac:spMkLst>
            <pc:docMk/>
            <pc:sldMk cId="4029098005" sldId="267"/>
            <ac:spMk id="9" creationId="{32BC26D8-82FB-445E-AA49-62A77D7C1EE0}"/>
          </ac:spMkLst>
        </pc:spChg>
        <pc:spChg chg="del">
          <ac:chgData name="Sarah Gothard" userId="0e53f415fda5f162" providerId="LiveId" clId="{970E32FB-837C-4930-9185-35B850A99969}" dt="2021-03-05T18:43:57.238" v="38"/>
          <ac:spMkLst>
            <pc:docMk/>
            <pc:sldMk cId="4029098005" sldId="267"/>
            <ac:spMk id="11" creationId="{CB44330D-EA18-4254-AA95-EB49948539B8}"/>
          </ac:spMkLst>
        </pc:spChg>
        <pc:spChg chg="add">
          <ac:chgData name="Sarah Gothard" userId="0e53f415fda5f162" providerId="LiveId" clId="{970E32FB-837C-4930-9185-35B850A99969}" dt="2021-10-23T22:00:57.420" v="81" actId="26606"/>
          <ac:spMkLst>
            <pc:docMk/>
            <pc:sldMk cId="4029098005" sldId="267"/>
            <ac:spMk id="12" creationId="{32BC26D8-82FB-445E-AA49-62A77D7C1EE0}"/>
          </ac:spMkLst>
        </pc:spChg>
        <pc:spChg chg="add">
          <ac:chgData name="Sarah Gothard" userId="0e53f415fda5f162" providerId="LiveId" clId="{970E32FB-837C-4930-9185-35B850A99969}" dt="2021-10-23T22:00:57.420" v="81" actId="26606"/>
          <ac:spMkLst>
            <pc:docMk/>
            <pc:sldMk cId="4029098005" sldId="267"/>
            <ac:spMk id="14" creationId="{CB44330D-EA18-4254-AA95-EB49948539B8}"/>
          </ac:spMkLst>
        </pc:spChg>
        <pc:picChg chg="del mod">
          <ac:chgData name="Sarah Gothard" userId="0e53f415fda5f162" providerId="LiveId" clId="{970E32FB-837C-4930-9185-35B850A99969}" dt="2021-10-23T21:59:31.875" v="73" actId="478"/>
          <ac:picMkLst>
            <pc:docMk/>
            <pc:sldMk cId="4029098005" sldId="267"/>
            <ac:picMk id="3" creationId="{F19BA832-480F-4A51-A3EB-C197C21C9C0C}"/>
          </ac:picMkLst>
        </pc:picChg>
        <pc:picChg chg="add mod">
          <ac:chgData name="Sarah Gothard" userId="0e53f415fda5f162" providerId="LiveId" clId="{970E32FB-837C-4930-9185-35B850A99969}" dt="2021-10-23T22:00:57.420" v="81" actId="26606"/>
          <ac:picMkLst>
            <pc:docMk/>
            <pc:sldMk cId="4029098005" sldId="267"/>
            <ac:picMk id="5" creationId="{EFE6AC64-C919-45E2-BA34-7EF5DDDB96B0}"/>
          </ac:picMkLst>
        </pc:picChg>
      </pc:sldChg>
      <pc:sldChg chg="addSp delSp modSp add mod setBg delDesignElem">
        <pc:chgData name="Sarah Gothard" userId="0e53f415fda5f162" providerId="LiveId" clId="{970E32FB-837C-4930-9185-35B850A99969}" dt="2021-10-23T22:04:08.404" v="99" actId="1076"/>
        <pc:sldMkLst>
          <pc:docMk/>
          <pc:sldMk cId="1010972090" sldId="268"/>
        </pc:sldMkLst>
        <pc:spChg chg="ord">
          <ac:chgData name="Sarah Gothard" userId="0e53f415fda5f162" providerId="LiveId" clId="{970E32FB-837C-4930-9185-35B850A99969}" dt="2021-10-23T22:04:01.390" v="97" actId="26606"/>
          <ac:spMkLst>
            <pc:docMk/>
            <pc:sldMk cId="1010972090" sldId="268"/>
            <ac:spMk id="4" creationId="{1E45741D-DD30-4AEA-B08F-2C8441394B5E}"/>
          </ac:spMkLst>
        </pc:spChg>
        <pc:spChg chg="del">
          <ac:chgData name="Sarah Gothard" userId="0e53f415fda5f162" providerId="LiveId" clId="{970E32FB-837C-4930-9185-35B850A99969}" dt="2021-03-05T18:44:13.426" v="44"/>
          <ac:spMkLst>
            <pc:docMk/>
            <pc:sldMk cId="1010972090" sldId="268"/>
            <ac:spMk id="6" creationId="{32BC26D8-82FB-445E-AA49-62A77D7C1EE0}"/>
          </ac:spMkLst>
        </pc:spChg>
        <pc:spChg chg="del">
          <ac:chgData name="Sarah Gothard" userId="0e53f415fda5f162" providerId="LiveId" clId="{970E32FB-837C-4930-9185-35B850A99969}" dt="2021-03-05T18:44:13.426" v="44"/>
          <ac:spMkLst>
            <pc:docMk/>
            <pc:sldMk cId="1010972090" sldId="268"/>
            <ac:spMk id="7" creationId="{CB44330D-EA18-4254-AA95-EB49948539B8}"/>
          </ac:spMkLst>
        </pc:spChg>
        <pc:spChg chg="add del">
          <ac:chgData name="Sarah Gothard" userId="0e53f415fda5f162" providerId="LiveId" clId="{970E32FB-837C-4930-9185-35B850A99969}" dt="2021-10-23T22:04:01.390" v="97" actId="26606"/>
          <ac:spMkLst>
            <pc:docMk/>
            <pc:sldMk cId="1010972090" sldId="268"/>
            <ac:spMk id="9" creationId="{32BC26D8-82FB-445E-AA49-62A77D7C1EE0}"/>
          </ac:spMkLst>
        </pc:spChg>
        <pc:spChg chg="add del">
          <ac:chgData name="Sarah Gothard" userId="0e53f415fda5f162" providerId="LiveId" clId="{970E32FB-837C-4930-9185-35B850A99969}" dt="2021-10-23T22:04:01.390" v="97" actId="26606"/>
          <ac:spMkLst>
            <pc:docMk/>
            <pc:sldMk cId="1010972090" sldId="268"/>
            <ac:spMk id="11" creationId="{CB44330D-EA18-4254-AA95-EB49948539B8}"/>
          </ac:spMkLst>
        </pc:spChg>
        <pc:spChg chg="add">
          <ac:chgData name="Sarah Gothard" userId="0e53f415fda5f162" providerId="LiveId" clId="{970E32FB-837C-4930-9185-35B850A99969}" dt="2021-10-23T22:04:01.390" v="97" actId="26606"/>
          <ac:spMkLst>
            <pc:docMk/>
            <pc:sldMk cId="1010972090" sldId="268"/>
            <ac:spMk id="16" creationId="{32BC26D8-82FB-445E-AA49-62A77D7C1EE0}"/>
          </ac:spMkLst>
        </pc:spChg>
        <pc:spChg chg="add">
          <ac:chgData name="Sarah Gothard" userId="0e53f415fda5f162" providerId="LiveId" clId="{970E32FB-837C-4930-9185-35B850A99969}" dt="2021-10-23T22:04:01.390" v="97" actId="26606"/>
          <ac:spMkLst>
            <pc:docMk/>
            <pc:sldMk cId="1010972090" sldId="268"/>
            <ac:spMk id="18" creationId="{CB44330D-EA18-4254-AA95-EB49948539B8}"/>
          </ac:spMkLst>
        </pc:spChg>
        <pc:picChg chg="del">
          <ac:chgData name="Sarah Gothard" userId="0e53f415fda5f162" providerId="LiveId" clId="{970E32FB-837C-4930-9185-35B850A99969}" dt="2021-10-23T22:02:16.401" v="89" actId="478"/>
          <ac:picMkLst>
            <pc:docMk/>
            <pc:sldMk cId="1010972090" sldId="268"/>
            <ac:picMk id="3" creationId="{F19BA832-480F-4A51-A3EB-C197C21C9C0C}"/>
          </ac:picMkLst>
        </pc:picChg>
        <pc:picChg chg="add mod">
          <ac:chgData name="Sarah Gothard" userId="0e53f415fda5f162" providerId="LiveId" clId="{970E32FB-837C-4930-9185-35B850A99969}" dt="2021-10-23T22:04:08.404" v="99" actId="1076"/>
          <ac:picMkLst>
            <pc:docMk/>
            <pc:sldMk cId="1010972090" sldId="268"/>
            <ac:picMk id="5" creationId="{0B8FEAE3-241D-4D11-B1E2-8A6A91599CDF}"/>
          </ac:picMkLst>
        </pc:picChg>
      </pc:sldChg>
      <pc:sldChg chg="add del ord">
        <pc:chgData name="Sarah Gothard" userId="0e53f415fda5f162" providerId="LiveId" clId="{970E32FB-837C-4930-9185-35B850A99969}" dt="2021-10-23T22:02:22.237" v="90" actId="47"/>
        <pc:sldMkLst>
          <pc:docMk/>
          <pc:sldMk cId="1373035287" sldId="269"/>
        </pc:sldMkLst>
      </pc:sldChg>
      <pc:sldChg chg="add ord">
        <pc:chgData name="Sarah Gothard" userId="0e53f415fda5f162" providerId="LiveId" clId="{970E32FB-837C-4930-9185-35B850A99969}" dt="2021-10-23T22:00:19.722" v="79"/>
        <pc:sldMkLst>
          <pc:docMk/>
          <pc:sldMk cId="4129207183" sldId="270"/>
        </pc:sldMkLst>
      </pc:sldChg>
      <pc:sldChg chg="add ord">
        <pc:chgData name="Sarah Gothard" userId="0e53f415fda5f162" providerId="LiveId" clId="{970E32FB-837C-4930-9185-35B850A99969}" dt="2021-10-23T22:01:49.154" v="87"/>
        <pc:sldMkLst>
          <pc:docMk/>
          <pc:sldMk cId="48964248" sldId="271"/>
        </pc:sldMkLst>
      </pc:sldChg>
      <pc:sldChg chg="add ord">
        <pc:chgData name="Sarah Gothard" userId="0e53f415fda5f162" providerId="LiveId" clId="{970E32FB-837C-4930-9185-35B850A99969}" dt="2021-10-23T22:02:27.527" v="93"/>
        <pc:sldMkLst>
          <pc:docMk/>
          <pc:sldMk cId="1163580900" sldId="27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649099-B618-476C-98DD-06C67D715A71}" type="datetimeFigureOut">
              <a:rPr lang="en-US" smtClean="0"/>
              <a:t>10/23/2021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66ECBD-5459-49F3-9711-72178A248767}" type="slidenum">
              <a:rPr lang="en-US" smtClean="0"/>
              <a:t>‹#›</a:t>
            </a:fld>
            <a:endParaRPr lang="en-US"/>
          </a:p>
        </p:txBody>
      </p:sp>
    </p:spTree>
    <p:extLst>
      <p:ext uri="{BB962C8B-B14F-4D97-AF65-F5344CB8AC3E}">
        <p14:creationId xmlns:p14="http://schemas.microsoft.com/office/powerpoint/2010/main" val="2352916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9A66ECBD-5459-49F3-9711-72178A248767}" type="slidenum">
              <a:rPr lang="en-US" smtClean="0"/>
              <a:t>1</a:t>
            </a:fld>
            <a:endParaRPr lang="en-US"/>
          </a:p>
        </p:txBody>
      </p:sp>
    </p:spTree>
    <p:extLst>
      <p:ext uri="{BB962C8B-B14F-4D97-AF65-F5344CB8AC3E}">
        <p14:creationId xmlns:p14="http://schemas.microsoft.com/office/powerpoint/2010/main" val="77016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B1D6E-CE2D-4F48-B2EA-82A069278C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A78397-60A3-47F4-861C-6A42FE582A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75FCF2-6E74-4499-B949-ED75184D12DE}"/>
              </a:ext>
            </a:extLst>
          </p:cNvPr>
          <p:cNvSpPr>
            <a:spLocks noGrp="1"/>
          </p:cNvSpPr>
          <p:nvPr>
            <p:ph type="dt" sz="half" idx="10"/>
          </p:nvPr>
        </p:nvSpPr>
        <p:spPr/>
        <p:txBody>
          <a:bodyPr/>
          <a:lstStyle/>
          <a:p>
            <a:fld id="{62DB5DAA-ED1B-4801-B6C6-90D5C0D0D1C0}" type="datetime1">
              <a:rPr lang="en-US" smtClean="0"/>
              <a:t>10/23/2021</a:t>
            </a:fld>
            <a:endParaRPr lang="en-US"/>
          </a:p>
        </p:txBody>
      </p:sp>
      <p:sp>
        <p:nvSpPr>
          <p:cNvPr id="5" name="Footer Placeholder 4">
            <a:extLst>
              <a:ext uri="{FF2B5EF4-FFF2-40B4-BE49-F238E27FC236}">
                <a16:creationId xmlns:a16="http://schemas.microsoft.com/office/drawing/2014/main" id="{E2FF8227-53D6-4E21-A382-4B5AFE6763B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6131191B-1FF3-4E79-B579-D24B17C8F7F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99182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C1FA1-E807-4A7C-B3EA-C0BF1576A9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AB5FAF-94C1-4A1E-9257-7005E82584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583744-E5E4-4F3E-BA25-6D294793FA50}"/>
              </a:ext>
            </a:extLst>
          </p:cNvPr>
          <p:cNvSpPr>
            <a:spLocks noGrp="1"/>
          </p:cNvSpPr>
          <p:nvPr>
            <p:ph type="dt" sz="half" idx="10"/>
          </p:nvPr>
        </p:nvSpPr>
        <p:spPr/>
        <p:txBody>
          <a:bodyPr/>
          <a:lstStyle/>
          <a:p>
            <a:fld id="{D645C2D4-7603-492F-9E1A-8298680DB61C}" type="datetime1">
              <a:rPr lang="en-US" smtClean="0"/>
              <a:t>10/23/2021</a:t>
            </a:fld>
            <a:endParaRPr lang="en-US"/>
          </a:p>
        </p:txBody>
      </p:sp>
      <p:sp>
        <p:nvSpPr>
          <p:cNvPr id="5" name="Footer Placeholder 4">
            <a:extLst>
              <a:ext uri="{FF2B5EF4-FFF2-40B4-BE49-F238E27FC236}">
                <a16:creationId xmlns:a16="http://schemas.microsoft.com/office/drawing/2014/main" id="{218A97E1-F487-4A6E-9C0A-E5AAEB97D3B0}"/>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E76C810-92A3-4908-9386-DC38020CB04B}"/>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367891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17A2C1-3E61-400E-A783-9CDC63DAD4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4BC8AB-74A5-448B-A069-06B24D7641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C928C2-8032-46B7-ADCB-3E8FE2F05B67}"/>
              </a:ext>
            </a:extLst>
          </p:cNvPr>
          <p:cNvSpPr>
            <a:spLocks noGrp="1"/>
          </p:cNvSpPr>
          <p:nvPr>
            <p:ph type="dt" sz="half" idx="10"/>
          </p:nvPr>
        </p:nvSpPr>
        <p:spPr/>
        <p:txBody>
          <a:bodyPr/>
          <a:lstStyle/>
          <a:p>
            <a:fld id="{717855A2-2D11-4AFE-8E0F-C293F1A5D1E9}" type="datetime1">
              <a:rPr lang="en-US" smtClean="0"/>
              <a:t>10/23/2021</a:t>
            </a:fld>
            <a:endParaRPr lang="en-US"/>
          </a:p>
        </p:txBody>
      </p:sp>
      <p:sp>
        <p:nvSpPr>
          <p:cNvPr id="5" name="Footer Placeholder 4">
            <a:extLst>
              <a:ext uri="{FF2B5EF4-FFF2-40B4-BE49-F238E27FC236}">
                <a16:creationId xmlns:a16="http://schemas.microsoft.com/office/drawing/2014/main" id="{F104782B-CDE1-4446-81CF-E3E93507CAC8}"/>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DF2D1179-9B5D-44A3-8779-BAF92358F11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4027764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C4491-BB8F-4C30-AAF5-13515302FB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62321F-BB0C-4E81-BF6E-F7F07AF540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905437-4FAA-4861-B03F-319E5EF16615}"/>
              </a:ext>
            </a:extLst>
          </p:cNvPr>
          <p:cNvSpPr>
            <a:spLocks noGrp="1"/>
          </p:cNvSpPr>
          <p:nvPr>
            <p:ph type="dt" sz="half" idx="10"/>
          </p:nvPr>
        </p:nvSpPr>
        <p:spPr/>
        <p:txBody>
          <a:bodyPr/>
          <a:lstStyle/>
          <a:p>
            <a:fld id="{A8EC746E-F265-4065-B65A-05F6B7E4B5BB}" type="datetime1">
              <a:rPr lang="en-US" smtClean="0"/>
              <a:t>10/23/2021</a:t>
            </a:fld>
            <a:endParaRPr lang="en-US"/>
          </a:p>
        </p:txBody>
      </p:sp>
      <p:sp>
        <p:nvSpPr>
          <p:cNvPr id="5" name="Footer Placeholder 4">
            <a:extLst>
              <a:ext uri="{FF2B5EF4-FFF2-40B4-BE49-F238E27FC236}">
                <a16:creationId xmlns:a16="http://schemas.microsoft.com/office/drawing/2014/main" id="{C97D5D6B-E7EC-4A79-B6F8-C3D6BE724CE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873D603-3AF8-48AE-8C0B-0770F12D663D}"/>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030754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C1DC-6FAF-4696-9A0D-A388429ED9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C298C4-CE3D-4A22-A801-C765AD487E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721E45-3208-44E8-95C0-E5987FD4A1E1}"/>
              </a:ext>
            </a:extLst>
          </p:cNvPr>
          <p:cNvSpPr>
            <a:spLocks noGrp="1"/>
          </p:cNvSpPr>
          <p:nvPr>
            <p:ph type="dt" sz="half" idx="10"/>
          </p:nvPr>
        </p:nvSpPr>
        <p:spPr/>
        <p:txBody>
          <a:bodyPr/>
          <a:lstStyle/>
          <a:p>
            <a:fld id="{9664C46C-CC43-4E0E-B79B-13CAB9003F63}" type="datetime1">
              <a:rPr lang="en-US" smtClean="0"/>
              <a:t>10/23/2021</a:t>
            </a:fld>
            <a:endParaRPr lang="en-US"/>
          </a:p>
        </p:txBody>
      </p:sp>
      <p:sp>
        <p:nvSpPr>
          <p:cNvPr id="5" name="Footer Placeholder 4">
            <a:extLst>
              <a:ext uri="{FF2B5EF4-FFF2-40B4-BE49-F238E27FC236}">
                <a16:creationId xmlns:a16="http://schemas.microsoft.com/office/drawing/2014/main" id="{AE81C190-D459-4C75-9FD5-23AA6AE49C5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09872ED9-D7D3-4571-BF7D-DE4B4CE51C93}"/>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119298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34934-11E0-4774-B7F6-425FC1CE33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20A23B-0A68-4830-A8C9-7D5A235CBC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1893EB-3F28-42EC-BF99-81AF56F361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34F3A7-C0E9-448A-A2B1-207F882BD54A}"/>
              </a:ext>
            </a:extLst>
          </p:cNvPr>
          <p:cNvSpPr>
            <a:spLocks noGrp="1"/>
          </p:cNvSpPr>
          <p:nvPr>
            <p:ph type="dt" sz="half" idx="10"/>
          </p:nvPr>
        </p:nvSpPr>
        <p:spPr/>
        <p:txBody>
          <a:bodyPr/>
          <a:lstStyle/>
          <a:p>
            <a:fld id="{FC576EDB-EE52-4918-9633-35AD5B4F78A3}" type="datetime1">
              <a:rPr lang="en-US" smtClean="0"/>
              <a:t>10/23/2021</a:t>
            </a:fld>
            <a:endParaRPr lang="en-US"/>
          </a:p>
        </p:txBody>
      </p:sp>
      <p:sp>
        <p:nvSpPr>
          <p:cNvPr id="6" name="Footer Placeholder 5">
            <a:extLst>
              <a:ext uri="{FF2B5EF4-FFF2-40B4-BE49-F238E27FC236}">
                <a16:creationId xmlns:a16="http://schemas.microsoft.com/office/drawing/2014/main" id="{729C2566-04BD-45B6-92C0-C204388D6E5A}"/>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9DEF020E-1B4F-4026-975C-AB430FE8AC7E}"/>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5414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CE96-D9C9-4656-AAA1-D799842972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19D760-EF65-4154-98AD-A89F7DF5FB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CBB4DA-BA79-4EF6-B8DD-0004F262B4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7EB104-A0F9-4EB3-ACCE-60DBCA05A9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DD5E4C-CF86-4596-8683-AAF82A2503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82CDC5-E009-43A3-8DD7-7A0FED9320EE}"/>
              </a:ext>
            </a:extLst>
          </p:cNvPr>
          <p:cNvSpPr>
            <a:spLocks noGrp="1"/>
          </p:cNvSpPr>
          <p:nvPr>
            <p:ph type="dt" sz="half" idx="10"/>
          </p:nvPr>
        </p:nvSpPr>
        <p:spPr/>
        <p:txBody>
          <a:bodyPr/>
          <a:lstStyle/>
          <a:p>
            <a:fld id="{68E87A27-1A35-4199-A554-E3D50CB2F6BE}" type="datetime1">
              <a:rPr lang="en-US" smtClean="0"/>
              <a:t>10/23/2021</a:t>
            </a:fld>
            <a:endParaRPr lang="en-US"/>
          </a:p>
        </p:txBody>
      </p:sp>
      <p:sp>
        <p:nvSpPr>
          <p:cNvPr id="8" name="Footer Placeholder 7">
            <a:extLst>
              <a:ext uri="{FF2B5EF4-FFF2-40B4-BE49-F238E27FC236}">
                <a16:creationId xmlns:a16="http://schemas.microsoft.com/office/drawing/2014/main" id="{135B6F51-FEBB-4217-9802-F1FCDB4B391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31F68EA2-56CF-47BE-81B4-2920BFEE7F5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2550804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F2E4A-1213-4C34-9736-F79774D4C4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6BA252-6FB3-41B1-B046-4354378CB011}"/>
              </a:ext>
            </a:extLst>
          </p:cNvPr>
          <p:cNvSpPr>
            <a:spLocks noGrp="1"/>
          </p:cNvSpPr>
          <p:nvPr>
            <p:ph type="dt" sz="half" idx="10"/>
          </p:nvPr>
        </p:nvSpPr>
        <p:spPr/>
        <p:txBody>
          <a:bodyPr/>
          <a:lstStyle/>
          <a:p>
            <a:fld id="{C8C1B516-6704-4A71-9E3C-5801BB3EB88B}" type="datetime1">
              <a:rPr lang="en-US" smtClean="0"/>
              <a:t>10/23/2021</a:t>
            </a:fld>
            <a:endParaRPr lang="en-US"/>
          </a:p>
        </p:txBody>
      </p:sp>
      <p:sp>
        <p:nvSpPr>
          <p:cNvPr id="4" name="Footer Placeholder 3">
            <a:extLst>
              <a:ext uri="{FF2B5EF4-FFF2-40B4-BE49-F238E27FC236}">
                <a16:creationId xmlns:a16="http://schemas.microsoft.com/office/drawing/2014/main" id="{D0B70FE0-466A-41A7-8F58-C90DA2817998}"/>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3E0360E7-4E0B-4B47-AA99-3EF07FD98817}"/>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531873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AC8D77-2E5F-46AC-A077-BEBC84F25469}"/>
              </a:ext>
            </a:extLst>
          </p:cNvPr>
          <p:cNvSpPr>
            <a:spLocks noGrp="1"/>
          </p:cNvSpPr>
          <p:nvPr>
            <p:ph type="dt" sz="half" idx="10"/>
          </p:nvPr>
        </p:nvSpPr>
        <p:spPr/>
        <p:txBody>
          <a:bodyPr/>
          <a:lstStyle/>
          <a:p>
            <a:fld id="{704D8C36-E5C9-4B6E-9F25-AA742E670606}" type="datetime1">
              <a:rPr lang="en-US" smtClean="0"/>
              <a:t>10/23/2021</a:t>
            </a:fld>
            <a:endParaRPr lang="en-US"/>
          </a:p>
        </p:txBody>
      </p:sp>
      <p:sp>
        <p:nvSpPr>
          <p:cNvPr id="3" name="Footer Placeholder 2">
            <a:extLst>
              <a:ext uri="{FF2B5EF4-FFF2-40B4-BE49-F238E27FC236}">
                <a16:creationId xmlns:a16="http://schemas.microsoft.com/office/drawing/2014/main" id="{BC57ADD9-2F42-4318-B84D-F7F9E6387E33}"/>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0C295A67-6BEB-4EF0-AD4A-4156B808DA82}"/>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83899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0CE64-3F03-4FF8-AB07-6F60718FB3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0A0D1-0AD1-4560-BAC3-BF10F2751A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7B5ABB-772A-49FD-AB39-DAA83BE05F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CFF3D8-E698-4151-8151-A20E9897444C}"/>
              </a:ext>
            </a:extLst>
          </p:cNvPr>
          <p:cNvSpPr>
            <a:spLocks noGrp="1"/>
          </p:cNvSpPr>
          <p:nvPr>
            <p:ph type="dt" sz="half" idx="10"/>
          </p:nvPr>
        </p:nvSpPr>
        <p:spPr/>
        <p:txBody>
          <a:bodyPr/>
          <a:lstStyle/>
          <a:p>
            <a:fld id="{ECD7EB29-0D51-4899-9BE4-C041332C0282}" type="datetime1">
              <a:rPr lang="en-US" smtClean="0"/>
              <a:t>10/23/2021</a:t>
            </a:fld>
            <a:endParaRPr lang="en-US"/>
          </a:p>
        </p:txBody>
      </p:sp>
      <p:sp>
        <p:nvSpPr>
          <p:cNvPr id="6" name="Footer Placeholder 5">
            <a:extLst>
              <a:ext uri="{FF2B5EF4-FFF2-40B4-BE49-F238E27FC236}">
                <a16:creationId xmlns:a16="http://schemas.microsoft.com/office/drawing/2014/main" id="{865C5909-900A-436F-A5D3-9A687CDEE9A1}"/>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422B53A3-69E5-4C13-AAA8-BF8DA639F6B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75284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64AAA-8490-4AC9-90DB-EE1287F5FB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C3FCDA-038E-4C17-BB7D-8B1F2A66FA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17F25E-CD48-4DB4-B2BF-07305C5FCF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7C2423-2CEA-4B52-8A6A-AFAA6D5C8704}"/>
              </a:ext>
            </a:extLst>
          </p:cNvPr>
          <p:cNvSpPr>
            <a:spLocks noGrp="1"/>
          </p:cNvSpPr>
          <p:nvPr>
            <p:ph type="dt" sz="half" idx="10"/>
          </p:nvPr>
        </p:nvSpPr>
        <p:spPr/>
        <p:txBody>
          <a:bodyPr/>
          <a:lstStyle/>
          <a:p>
            <a:fld id="{1AC051CD-DB86-4CBB-976D-EDC9FEA7673D}" type="datetime1">
              <a:rPr lang="en-US" smtClean="0"/>
              <a:t>10/23/2021</a:t>
            </a:fld>
            <a:endParaRPr lang="en-US"/>
          </a:p>
        </p:txBody>
      </p:sp>
      <p:sp>
        <p:nvSpPr>
          <p:cNvPr id="6" name="Footer Placeholder 5">
            <a:extLst>
              <a:ext uri="{FF2B5EF4-FFF2-40B4-BE49-F238E27FC236}">
                <a16:creationId xmlns:a16="http://schemas.microsoft.com/office/drawing/2014/main" id="{68386DF3-F2DB-4CAA-A62B-168CB69AE4AE}"/>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7259C72-0037-4255-B994-3BD56387F410}"/>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860983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EE38F4-98C2-4989-B95C-B473D4ADCB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540DA1-59FD-4DCA-9BA8-A7B9C399D9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6381E0-DDF7-45AD-90C7-51B77A53B8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C8F285-6A00-4DB5-9E9C-C0B99DCCC3EE}" type="datetime1">
              <a:rPr lang="en-US" smtClean="0"/>
              <a:t>10/23/2021</a:t>
            </a:fld>
            <a:endParaRPr lang="en-US"/>
          </a:p>
        </p:txBody>
      </p:sp>
      <p:sp>
        <p:nvSpPr>
          <p:cNvPr id="5" name="Footer Placeholder 4">
            <a:extLst>
              <a:ext uri="{FF2B5EF4-FFF2-40B4-BE49-F238E27FC236}">
                <a16:creationId xmlns:a16="http://schemas.microsoft.com/office/drawing/2014/main" id="{C88CD5FF-7CE9-4AE2-913F-0E4B8AC295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3C43F142-7A53-45D1-876E-644E2A18BF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E75F5-DBA7-402E-BA1E-260491ADC3E1}" type="slidenum">
              <a:rPr lang="en-US" smtClean="0"/>
              <a:t>‹#›</a:t>
            </a:fld>
            <a:endParaRPr lang="en-US"/>
          </a:p>
        </p:txBody>
      </p:sp>
    </p:spTree>
    <p:extLst>
      <p:ext uri="{BB962C8B-B14F-4D97-AF65-F5344CB8AC3E}">
        <p14:creationId xmlns:p14="http://schemas.microsoft.com/office/powerpoint/2010/main" val="946917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E67AED57-6E7A-452B-8AE0-E3228606877F}"/>
              </a:ext>
            </a:extLst>
          </p:cNvPr>
          <p:cNvPicPr>
            <a:picLocks noChangeAspect="1"/>
          </p:cNvPicPr>
          <p:nvPr/>
        </p:nvPicPr>
        <p:blipFill>
          <a:blip r:embed="rId3"/>
          <a:stretch>
            <a:fillRect/>
          </a:stretch>
        </p:blipFill>
        <p:spPr>
          <a:xfrm>
            <a:off x="643467" y="2679277"/>
            <a:ext cx="10905066" cy="1499446"/>
          </a:xfrm>
          <a:prstGeom prst="rect">
            <a:avLst/>
          </a:prstGeom>
        </p:spPr>
      </p:pic>
      <p:sp>
        <p:nvSpPr>
          <p:cNvPr id="4" name="Footer Placeholder 3">
            <a:extLst>
              <a:ext uri="{FF2B5EF4-FFF2-40B4-BE49-F238E27FC236}">
                <a16:creationId xmlns:a16="http://schemas.microsoft.com/office/drawing/2014/main" id="{6B9EE853-79E8-4548-B7E3-1647DD40572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06788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pic>
        <p:nvPicPr>
          <p:cNvPr id="5" name="Picture 4">
            <a:extLst>
              <a:ext uri="{FF2B5EF4-FFF2-40B4-BE49-F238E27FC236}">
                <a16:creationId xmlns:a16="http://schemas.microsoft.com/office/drawing/2014/main" id="{C750814B-9E51-4368-834E-6D0FF61A6202}"/>
              </a:ext>
            </a:extLst>
          </p:cNvPr>
          <p:cNvPicPr>
            <a:picLocks noChangeAspect="1"/>
          </p:cNvPicPr>
          <p:nvPr/>
        </p:nvPicPr>
        <p:blipFill>
          <a:blip r:embed="rId2"/>
          <a:stretch>
            <a:fillRect/>
          </a:stretch>
        </p:blipFill>
        <p:spPr>
          <a:xfrm>
            <a:off x="867417" y="427901"/>
            <a:ext cx="10049113" cy="5950039"/>
          </a:xfrm>
          <a:prstGeom prst="rect">
            <a:avLst/>
          </a:prstGeom>
        </p:spPr>
      </p:pic>
    </p:spTree>
    <p:extLst>
      <p:ext uri="{BB962C8B-B14F-4D97-AF65-F5344CB8AC3E}">
        <p14:creationId xmlns:p14="http://schemas.microsoft.com/office/powerpoint/2010/main" val="48964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45A7E558-4305-4ADA-BF12-5D24C25DBC1E}"/>
              </a:ext>
            </a:extLst>
          </p:cNvPr>
          <p:cNvPicPr>
            <a:picLocks noChangeAspect="1"/>
          </p:cNvPicPr>
          <p:nvPr/>
        </p:nvPicPr>
        <p:blipFill>
          <a:blip r:embed="rId2"/>
          <a:stretch>
            <a:fillRect/>
          </a:stretch>
        </p:blipFill>
        <p:spPr>
          <a:xfrm>
            <a:off x="864951" y="643467"/>
            <a:ext cx="10462097" cy="5571066"/>
          </a:xfrm>
          <a:prstGeom prst="rect">
            <a:avLst/>
          </a:prstGeom>
        </p:spPr>
      </p:pic>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93073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0B8FEAE3-241D-4D11-B1E2-8A6A91599CDF}"/>
              </a:ext>
            </a:extLst>
          </p:cNvPr>
          <p:cNvPicPr>
            <a:picLocks noChangeAspect="1"/>
          </p:cNvPicPr>
          <p:nvPr/>
        </p:nvPicPr>
        <p:blipFill>
          <a:blip r:embed="rId2"/>
          <a:stretch>
            <a:fillRect/>
          </a:stretch>
        </p:blipFill>
        <p:spPr>
          <a:xfrm>
            <a:off x="1065760" y="561763"/>
            <a:ext cx="10060480" cy="5734473"/>
          </a:xfrm>
          <a:prstGeom prst="rect">
            <a:avLst/>
          </a:prstGeom>
        </p:spPr>
      </p:pic>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010972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pic>
        <p:nvPicPr>
          <p:cNvPr id="5" name="Picture 4">
            <a:extLst>
              <a:ext uri="{FF2B5EF4-FFF2-40B4-BE49-F238E27FC236}">
                <a16:creationId xmlns:a16="http://schemas.microsoft.com/office/drawing/2014/main" id="{C750814B-9E51-4368-834E-6D0FF61A6202}"/>
              </a:ext>
            </a:extLst>
          </p:cNvPr>
          <p:cNvPicPr>
            <a:picLocks noChangeAspect="1"/>
          </p:cNvPicPr>
          <p:nvPr/>
        </p:nvPicPr>
        <p:blipFill>
          <a:blip r:embed="rId2"/>
          <a:stretch>
            <a:fillRect/>
          </a:stretch>
        </p:blipFill>
        <p:spPr>
          <a:xfrm>
            <a:off x="867417" y="427901"/>
            <a:ext cx="10049113" cy="5950039"/>
          </a:xfrm>
          <a:prstGeom prst="rect">
            <a:avLst/>
          </a:prstGeom>
        </p:spPr>
      </p:pic>
    </p:spTree>
    <p:extLst>
      <p:ext uri="{BB962C8B-B14F-4D97-AF65-F5344CB8AC3E}">
        <p14:creationId xmlns:p14="http://schemas.microsoft.com/office/powerpoint/2010/main" val="1163580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21609150-E0F6-4C8C-B544-E995FE5CAEDF}"/>
              </a:ext>
            </a:extLst>
          </p:cNvPr>
          <p:cNvPicPr>
            <a:picLocks noChangeAspect="1"/>
          </p:cNvPicPr>
          <p:nvPr/>
        </p:nvPicPr>
        <p:blipFill>
          <a:blip r:embed="rId2"/>
          <a:stretch>
            <a:fillRect/>
          </a:stretch>
        </p:blipFill>
        <p:spPr>
          <a:xfrm>
            <a:off x="913613" y="643467"/>
            <a:ext cx="10364773" cy="5571066"/>
          </a:xfrm>
          <a:prstGeom prst="rect">
            <a:avLst/>
          </a:prstGeom>
        </p:spPr>
      </p:pic>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843701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D87F9BD2-D0EC-42F7-A316-1E972BF3C4FB}"/>
              </a:ext>
            </a:extLst>
          </p:cNvPr>
          <p:cNvPicPr>
            <a:picLocks noChangeAspect="1"/>
          </p:cNvPicPr>
          <p:nvPr/>
        </p:nvPicPr>
        <p:blipFill>
          <a:blip r:embed="rId2"/>
          <a:stretch>
            <a:fillRect/>
          </a:stretch>
        </p:blipFill>
        <p:spPr>
          <a:xfrm>
            <a:off x="1196670" y="498300"/>
            <a:ext cx="9804266" cy="5858049"/>
          </a:xfrm>
          <a:prstGeom prst="rect">
            <a:avLst/>
          </a:prstGeom>
        </p:spPr>
      </p:pic>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05274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pic>
        <p:nvPicPr>
          <p:cNvPr id="5" name="Picture 4">
            <a:extLst>
              <a:ext uri="{FF2B5EF4-FFF2-40B4-BE49-F238E27FC236}">
                <a16:creationId xmlns:a16="http://schemas.microsoft.com/office/drawing/2014/main" id="{C750814B-9E51-4368-834E-6D0FF61A6202}"/>
              </a:ext>
            </a:extLst>
          </p:cNvPr>
          <p:cNvPicPr>
            <a:picLocks noChangeAspect="1"/>
          </p:cNvPicPr>
          <p:nvPr/>
        </p:nvPicPr>
        <p:blipFill>
          <a:blip r:embed="rId2"/>
          <a:stretch>
            <a:fillRect/>
          </a:stretch>
        </p:blipFill>
        <p:spPr>
          <a:xfrm>
            <a:off x="867417" y="427901"/>
            <a:ext cx="10049113" cy="5950039"/>
          </a:xfrm>
          <a:prstGeom prst="rect">
            <a:avLst/>
          </a:prstGeom>
        </p:spPr>
      </p:pic>
    </p:spTree>
    <p:extLst>
      <p:ext uri="{BB962C8B-B14F-4D97-AF65-F5344CB8AC3E}">
        <p14:creationId xmlns:p14="http://schemas.microsoft.com/office/powerpoint/2010/main" val="2871678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EE67CE35-26C7-4C3A-A2FD-95355D39889E}"/>
              </a:ext>
            </a:extLst>
          </p:cNvPr>
          <p:cNvPicPr>
            <a:picLocks noChangeAspect="1"/>
          </p:cNvPicPr>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234009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2EDF90AB-2DC3-48EA-A21C-B65533C2D129}"/>
              </a:ext>
            </a:extLst>
          </p:cNvPr>
          <p:cNvPicPr>
            <a:picLocks noChangeAspect="1"/>
          </p:cNvPicPr>
          <p:nvPr/>
        </p:nvPicPr>
        <p:blipFill>
          <a:blip r:embed="rId2"/>
          <a:stretch>
            <a:fillRect/>
          </a:stretch>
        </p:blipFill>
        <p:spPr>
          <a:xfrm>
            <a:off x="1171295" y="537253"/>
            <a:ext cx="9849410" cy="5761905"/>
          </a:xfrm>
          <a:prstGeom prst="rect">
            <a:avLst/>
          </a:prstGeom>
        </p:spPr>
      </p:pic>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495379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pic>
        <p:nvPicPr>
          <p:cNvPr id="5" name="Picture 4">
            <a:extLst>
              <a:ext uri="{FF2B5EF4-FFF2-40B4-BE49-F238E27FC236}">
                <a16:creationId xmlns:a16="http://schemas.microsoft.com/office/drawing/2014/main" id="{C750814B-9E51-4368-834E-6D0FF61A6202}"/>
              </a:ext>
            </a:extLst>
          </p:cNvPr>
          <p:cNvPicPr>
            <a:picLocks noChangeAspect="1"/>
          </p:cNvPicPr>
          <p:nvPr/>
        </p:nvPicPr>
        <p:blipFill>
          <a:blip r:embed="rId2"/>
          <a:stretch>
            <a:fillRect/>
          </a:stretch>
        </p:blipFill>
        <p:spPr>
          <a:xfrm>
            <a:off x="867417" y="427901"/>
            <a:ext cx="10049113" cy="5950039"/>
          </a:xfrm>
          <a:prstGeom prst="rect">
            <a:avLst/>
          </a:prstGeom>
        </p:spPr>
      </p:pic>
    </p:spTree>
    <p:extLst>
      <p:ext uri="{BB962C8B-B14F-4D97-AF65-F5344CB8AC3E}">
        <p14:creationId xmlns:p14="http://schemas.microsoft.com/office/powerpoint/2010/main" val="412920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EFE6AC64-C919-45E2-BA34-7EF5DDDB96B0}"/>
              </a:ext>
            </a:extLst>
          </p:cNvPr>
          <p:cNvPicPr>
            <a:picLocks noChangeAspect="1"/>
          </p:cNvPicPr>
          <p:nvPr/>
        </p:nvPicPr>
        <p:blipFill>
          <a:blip r:embed="rId2"/>
          <a:stretch>
            <a:fillRect/>
          </a:stretch>
        </p:blipFill>
        <p:spPr>
          <a:xfrm>
            <a:off x="984930" y="643467"/>
            <a:ext cx="10222139" cy="5571066"/>
          </a:xfrm>
          <a:prstGeom prst="rect">
            <a:avLst/>
          </a:prstGeom>
        </p:spPr>
      </p:pic>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029098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F0B5E712-2C63-4740-8081-633211BC6E01}"/>
              </a:ext>
            </a:extLst>
          </p:cNvPr>
          <p:cNvPicPr>
            <a:picLocks noChangeAspect="1"/>
          </p:cNvPicPr>
          <p:nvPr/>
        </p:nvPicPr>
        <p:blipFill>
          <a:blip r:embed="rId2"/>
          <a:stretch>
            <a:fillRect/>
          </a:stretch>
        </p:blipFill>
        <p:spPr>
          <a:xfrm>
            <a:off x="1209099" y="643467"/>
            <a:ext cx="9773801" cy="5571066"/>
          </a:xfrm>
          <a:prstGeom prst="rect">
            <a:avLst/>
          </a:prstGeom>
        </p:spPr>
      </p:pic>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0721428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69</Words>
  <Application>Microsoft Office PowerPoint</Application>
  <PresentationFormat>Widescreen</PresentationFormat>
  <Paragraphs>15</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2</cp:revision>
  <dcterms:created xsi:type="dcterms:W3CDTF">2021-03-05T00:09:04Z</dcterms:created>
  <dcterms:modified xsi:type="dcterms:W3CDTF">2021-10-23T22:04:14Z</dcterms:modified>
</cp:coreProperties>
</file>