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1"/>
  </p:notesMasterIdLst>
  <p:handoutMasterIdLst>
    <p:handoutMasterId r:id="rId12"/>
  </p:handoutMasterIdLst>
  <p:sldIdLst>
    <p:sldId id="262" r:id="rId2"/>
    <p:sldId id="264" r:id="rId3"/>
    <p:sldId id="265" r:id="rId4"/>
    <p:sldId id="266" r:id="rId5"/>
    <p:sldId id="267" r:id="rId6"/>
    <p:sldId id="268" r:id="rId7"/>
    <p:sldId id="269"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2BD9E-2382-40CB-93ED-5717F81C9C74}" v="18" dt="2020-11-04T21:23:33.84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842BD9E-2382-40CB-93ED-5717F81C9C74}"/>
    <pc:docChg chg="custSel addSld modSld">
      <pc:chgData name="Sarah Gothard" userId="0e53f415fda5f162" providerId="LiveId" clId="{6842BD9E-2382-40CB-93ED-5717F81C9C74}" dt="2020-11-04T21:23:33.843" v="46"/>
      <pc:docMkLst>
        <pc:docMk/>
      </pc:docMkLst>
      <pc:sldChg chg="addSp delSp modSp mod">
        <pc:chgData name="Sarah Gothard" userId="0e53f415fda5f162" providerId="LiveId" clId="{6842BD9E-2382-40CB-93ED-5717F81C9C74}" dt="2020-11-04T21:15:02.600" v="10" actId="1076"/>
        <pc:sldMkLst>
          <pc:docMk/>
          <pc:sldMk cId="219344417" sldId="262"/>
        </pc:sldMkLst>
        <pc:spChg chg="del">
          <ac:chgData name="Sarah Gothard" userId="0e53f415fda5f162" providerId="LiveId" clId="{6842BD9E-2382-40CB-93ED-5717F81C9C74}" dt="2020-11-04T21:14:39.283" v="7" actId="478"/>
          <ac:spMkLst>
            <pc:docMk/>
            <pc:sldMk cId="219344417" sldId="262"/>
            <ac:spMk id="5" creationId="{51758FCC-16BE-4944-BAEA-A6F5B0DD3660}"/>
          </ac:spMkLst>
        </pc:spChg>
        <pc:picChg chg="add mod">
          <ac:chgData name="Sarah Gothard" userId="0e53f415fda5f162" providerId="LiveId" clId="{6842BD9E-2382-40CB-93ED-5717F81C9C74}" dt="2020-11-04T21:15:02.600" v="10" actId="1076"/>
          <ac:picMkLst>
            <pc:docMk/>
            <pc:sldMk cId="219344417" sldId="262"/>
            <ac:picMk id="3" creationId="{1D0E705B-D924-4259-A338-27629AC66B57}"/>
          </ac:picMkLst>
        </pc:picChg>
      </pc:sldChg>
      <pc:sldChg chg="addSp modSp mod">
        <pc:chgData name="Sarah Gothard" userId="0e53f415fda5f162" providerId="LiveId" clId="{6842BD9E-2382-40CB-93ED-5717F81C9C74}" dt="2020-11-04T21:15:39.923" v="13" actId="1076"/>
        <pc:sldMkLst>
          <pc:docMk/>
          <pc:sldMk cId="795945589" sldId="264"/>
        </pc:sldMkLst>
        <pc:picChg chg="add mod">
          <ac:chgData name="Sarah Gothard" userId="0e53f415fda5f162" providerId="LiveId" clId="{6842BD9E-2382-40CB-93ED-5717F81C9C74}" dt="2020-11-04T21:15:39.923" v="13" actId="1076"/>
          <ac:picMkLst>
            <pc:docMk/>
            <pc:sldMk cId="795945589" sldId="264"/>
            <ac:picMk id="3" creationId="{72F6E316-757F-4620-A7E6-A0536D99B1C3}"/>
          </ac:picMkLst>
        </pc:picChg>
      </pc:sldChg>
      <pc:sldChg chg="addSp modSp add mod">
        <pc:chgData name="Sarah Gothard" userId="0e53f415fda5f162" providerId="LiveId" clId="{6842BD9E-2382-40CB-93ED-5717F81C9C74}" dt="2020-11-04T21:16:31.029" v="20" actId="1076"/>
        <pc:sldMkLst>
          <pc:docMk/>
          <pc:sldMk cId="3854227516" sldId="265"/>
        </pc:sldMkLst>
        <pc:picChg chg="add mod">
          <ac:chgData name="Sarah Gothard" userId="0e53f415fda5f162" providerId="LiveId" clId="{6842BD9E-2382-40CB-93ED-5717F81C9C74}" dt="2020-11-04T21:16:31.029" v="20" actId="1076"/>
          <ac:picMkLst>
            <pc:docMk/>
            <pc:sldMk cId="3854227516" sldId="265"/>
            <ac:picMk id="3" creationId="{1764AFCB-4A79-4695-8A78-51844960854B}"/>
          </ac:picMkLst>
        </pc:picChg>
      </pc:sldChg>
      <pc:sldChg chg="addSp modSp add mod">
        <pc:chgData name="Sarah Gothard" userId="0e53f415fda5f162" providerId="LiveId" clId="{6842BD9E-2382-40CB-93ED-5717F81C9C74}" dt="2020-11-04T21:16:58.010" v="23" actId="1076"/>
        <pc:sldMkLst>
          <pc:docMk/>
          <pc:sldMk cId="1848186102" sldId="266"/>
        </pc:sldMkLst>
        <pc:picChg chg="add mod">
          <ac:chgData name="Sarah Gothard" userId="0e53f415fda5f162" providerId="LiveId" clId="{6842BD9E-2382-40CB-93ED-5717F81C9C74}" dt="2020-11-04T21:16:58.010" v="23" actId="1076"/>
          <ac:picMkLst>
            <pc:docMk/>
            <pc:sldMk cId="1848186102" sldId="266"/>
            <ac:picMk id="3" creationId="{BF82168F-35B4-4A03-9281-D66917CE0953}"/>
          </ac:picMkLst>
        </pc:picChg>
      </pc:sldChg>
      <pc:sldChg chg="addSp modSp add mod">
        <pc:chgData name="Sarah Gothard" userId="0e53f415fda5f162" providerId="LiveId" clId="{6842BD9E-2382-40CB-93ED-5717F81C9C74}" dt="2020-11-04T21:18:58.511" v="28" actId="1076"/>
        <pc:sldMkLst>
          <pc:docMk/>
          <pc:sldMk cId="1791058080" sldId="267"/>
        </pc:sldMkLst>
        <pc:picChg chg="add mod">
          <ac:chgData name="Sarah Gothard" userId="0e53f415fda5f162" providerId="LiveId" clId="{6842BD9E-2382-40CB-93ED-5717F81C9C74}" dt="2020-11-04T21:18:58.511" v="28" actId="1076"/>
          <ac:picMkLst>
            <pc:docMk/>
            <pc:sldMk cId="1791058080" sldId="267"/>
            <ac:picMk id="3" creationId="{6AC483CB-57E2-4248-B3C9-D00A4986DE69}"/>
          </ac:picMkLst>
        </pc:picChg>
      </pc:sldChg>
      <pc:sldChg chg="addSp modSp add mod">
        <pc:chgData name="Sarah Gothard" userId="0e53f415fda5f162" providerId="LiveId" clId="{6842BD9E-2382-40CB-93ED-5717F81C9C74}" dt="2020-11-04T21:22:18.133" v="31" actId="1076"/>
        <pc:sldMkLst>
          <pc:docMk/>
          <pc:sldMk cId="932425386" sldId="268"/>
        </pc:sldMkLst>
        <pc:picChg chg="add mod">
          <ac:chgData name="Sarah Gothard" userId="0e53f415fda5f162" providerId="LiveId" clId="{6842BD9E-2382-40CB-93ED-5717F81C9C74}" dt="2020-11-04T21:22:18.133" v="31" actId="1076"/>
          <ac:picMkLst>
            <pc:docMk/>
            <pc:sldMk cId="932425386" sldId="268"/>
            <ac:picMk id="3" creationId="{02EEFA16-345B-4F62-AD92-15FC6EE7CDD6}"/>
          </ac:picMkLst>
        </pc:picChg>
      </pc:sldChg>
      <pc:sldChg chg="addSp modSp add mod">
        <pc:chgData name="Sarah Gothard" userId="0e53f415fda5f162" providerId="LiveId" clId="{6842BD9E-2382-40CB-93ED-5717F81C9C74}" dt="2020-11-04T21:22:31.888" v="34" actId="1076"/>
        <pc:sldMkLst>
          <pc:docMk/>
          <pc:sldMk cId="8753578" sldId="269"/>
        </pc:sldMkLst>
        <pc:picChg chg="add mod">
          <ac:chgData name="Sarah Gothard" userId="0e53f415fda5f162" providerId="LiveId" clId="{6842BD9E-2382-40CB-93ED-5717F81C9C74}" dt="2020-11-04T21:22:31.888" v="34" actId="1076"/>
          <ac:picMkLst>
            <pc:docMk/>
            <pc:sldMk cId="8753578" sldId="269"/>
            <ac:picMk id="3" creationId="{3A2C08D6-C5B4-42AD-8C5D-5BE2CDC9D7C4}"/>
          </ac:picMkLst>
        </pc:picChg>
      </pc:sldChg>
      <pc:sldChg chg="addSp modSp add mod">
        <pc:chgData name="Sarah Gothard" userId="0e53f415fda5f162" providerId="LiveId" clId="{6842BD9E-2382-40CB-93ED-5717F81C9C74}" dt="2020-11-04T21:23:06.783" v="39" actId="1076"/>
        <pc:sldMkLst>
          <pc:docMk/>
          <pc:sldMk cId="804037839" sldId="270"/>
        </pc:sldMkLst>
        <pc:picChg chg="add mod">
          <ac:chgData name="Sarah Gothard" userId="0e53f415fda5f162" providerId="LiveId" clId="{6842BD9E-2382-40CB-93ED-5717F81C9C74}" dt="2020-11-04T21:23:06.783" v="39" actId="1076"/>
          <ac:picMkLst>
            <pc:docMk/>
            <pc:sldMk cId="804037839" sldId="270"/>
            <ac:picMk id="3" creationId="{FDAA73D7-508F-4B86-AA79-CAC1F0123748}"/>
          </ac:picMkLst>
        </pc:picChg>
      </pc:sldChg>
      <pc:sldChg chg="addSp delSp modSp add mod">
        <pc:chgData name="Sarah Gothard" userId="0e53f415fda5f162" providerId="LiveId" clId="{6842BD9E-2382-40CB-93ED-5717F81C9C74}" dt="2020-11-04T21:23:33.843" v="46"/>
        <pc:sldMkLst>
          <pc:docMk/>
          <pc:sldMk cId="3223364572" sldId="271"/>
        </pc:sldMkLst>
        <pc:picChg chg="add mod">
          <ac:chgData name="Sarah Gothard" userId="0e53f415fda5f162" providerId="LiveId" clId="{6842BD9E-2382-40CB-93ED-5717F81C9C74}" dt="2020-11-04T21:23:27.874" v="44" actId="1076"/>
          <ac:picMkLst>
            <pc:docMk/>
            <pc:sldMk cId="3223364572" sldId="271"/>
            <ac:picMk id="3" creationId="{CFB2BB8D-91C1-4E7A-BCF5-37AFEF51796C}"/>
          </ac:picMkLst>
        </pc:picChg>
        <pc:picChg chg="add del">
          <ac:chgData name="Sarah Gothard" userId="0e53f415fda5f162" providerId="LiveId" clId="{6842BD9E-2382-40CB-93ED-5717F81C9C74}" dt="2020-11-04T21:23:33.843" v="46"/>
          <ac:picMkLst>
            <pc:docMk/>
            <pc:sldMk cId="3223364572" sldId="271"/>
            <ac:picMk id="5" creationId="{CB7D5EDC-A75E-4097-9A26-9A61089ABCF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0E705B-D924-4259-A338-27629AC66B57}"/>
              </a:ext>
            </a:extLst>
          </p:cNvPr>
          <p:cNvPicPr>
            <a:picLocks noChangeAspect="1"/>
          </p:cNvPicPr>
          <p:nvPr/>
        </p:nvPicPr>
        <p:blipFill>
          <a:blip r:embed="rId3"/>
          <a:stretch>
            <a:fillRect/>
          </a:stretch>
        </p:blipFill>
        <p:spPr>
          <a:xfrm>
            <a:off x="862782" y="2636721"/>
            <a:ext cx="10441858" cy="155485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F6E316-757F-4620-A7E6-A0536D99B1C3}"/>
              </a:ext>
            </a:extLst>
          </p:cNvPr>
          <p:cNvPicPr>
            <a:picLocks noChangeAspect="1"/>
          </p:cNvPicPr>
          <p:nvPr/>
        </p:nvPicPr>
        <p:blipFill>
          <a:blip r:embed="rId2"/>
          <a:stretch>
            <a:fillRect/>
          </a:stretch>
        </p:blipFill>
        <p:spPr>
          <a:xfrm>
            <a:off x="833285" y="687069"/>
            <a:ext cx="10500852" cy="5483861"/>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64AFCB-4A79-4695-8A78-51844960854B}"/>
              </a:ext>
            </a:extLst>
          </p:cNvPr>
          <p:cNvPicPr>
            <a:picLocks noChangeAspect="1"/>
          </p:cNvPicPr>
          <p:nvPr/>
        </p:nvPicPr>
        <p:blipFill>
          <a:blip r:embed="rId2"/>
          <a:stretch>
            <a:fillRect/>
          </a:stretch>
        </p:blipFill>
        <p:spPr>
          <a:xfrm>
            <a:off x="732503" y="1831684"/>
            <a:ext cx="10726994" cy="3194631"/>
          </a:xfrm>
          <a:prstGeom prst="rect">
            <a:avLst/>
          </a:prstGeom>
        </p:spPr>
      </p:pic>
    </p:spTree>
    <p:extLst>
      <p:ext uri="{BB962C8B-B14F-4D97-AF65-F5344CB8AC3E}">
        <p14:creationId xmlns:p14="http://schemas.microsoft.com/office/powerpoint/2010/main" val="385422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F82168F-35B4-4A03-9281-D66917CE0953}"/>
              </a:ext>
            </a:extLst>
          </p:cNvPr>
          <p:cNvPicPr>
            <a:picLocks noChangeAspect="1"/>
          </p:cNvPicPr>
          <p:nvPr/>
        </p:nvPicPr>
        <p:blipFill>
          <a:blip r:embed="rId2"/>
          <a:stretch>
            <a:fillRect/>
          </a:stretch>
        </p:blipFill>
        <p:spPr>
          <a:xfrm>
            <a:off x="690716" y="2010378"/>
            <a:ext cx="10810568" cy="2807543"/>
          </a:xfrm>
          <a:prstGeom prst="rect">
            <a:avLst/>
          </a:prstGeom>
        </p:spPr>
      </p:pic>
    </p:spTree>
    <p:extLst>
      <p:ext uri="{BB962C8B-B14F-4D97-AF65-F5344CB8AC3E}">
        <p14:creationId xmlns:p14="http://schemas.microsoft.com/office/powerpoint/2010/main" val="184818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C483CB-57E2-4248-B3C9-D00A4986DE69}"/>
              </a:ext>
            </a:extLst>
          </p:cNvPr>
          <p:cNvPicPr>
            <a:picLocks noChangeAspect="1"/>
          </p:cNvPicPr>
          <p:nvPr/>
        </p:nvPicPr>
        <p:blipFill>
          <a:blip r:embed="rId2"/>
          <a:stretch>
            <a:fillRect/>
          </a:stretch>
        </p:blipFill>
        <p:spPr>
          <a:xfrm>
            <a:off x="934065" y="572527"/>
            <a:ext cx="10299291" cy="5712945"/>
          </a:xfrm>
          <a:prstGeom prst="rect">
            <a:avLst/>
          </a:prstGeom>
        </p:spPr>
      </p:pic>
    </p:spTree>
    <p:extLst>
      <p:ext uri="{BB962C8B-B14F-4D97-AF65-F5344CB8AC3E}">
        <p14:creationId xmlns:p14="http://schemas.microsoft.com/office/powerpoint/2010/main" val="179105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EEFA16-345B-4F62-AD92-15FC6EE7CDD6}"/>
              </a:ext>
            </a:extLst>
          </p:cNvPr>
          <p:cNvPicPr>
            <a:picLocks noChangeAspect="1"/>
          </p:cNvPicPr>
          <p:nvPr/>
        </p:nvPicPr>
        <p:blipFill>
          <a:blip r:embed="rId2"/>
          <a:stretch>
            <a:fillRect/>
          </a:stretch>
        </p:blipFill>
        <p:spPr>
          <a:xfrm>
            <a:off x="698090" y="1981818"/>
            <a:ext cx="10795819" cy="2864663"/>
          </a:xfrm>
          <a:prstGeom prst="rect">
            <a:avLst/>
          </a:prstGeom>
        </p:spPr>
      </p:pic>
    </p:spTree>
    <p:extLst>
      <p:ext uri="{BB962C8B-B14F-4D97-AF65-F5344CB8AC3E}">
        <p14:creationId xmlns:p14="http://schemas.microsoft.com/office/powerpoint/2010/main" val="93242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2C08D6-C5B4-42AD-8C5D-5BE2CDC9D7C4}"/>
              </a:ext>
            </a:extLst>
          </p:cNvPr>
          <p:cNvPicPr>
            <a:picLocks noChangeAspect="1"/>
          </p:cNvPicPr>
          <p:nvPr/>
        </p:nvPicPr>
        <p:blipFill>
          <a:blip r:embed="rId2"/>
          <a:stretch>
            <a:fillRect/>
          </a:stretch>
        </p:blipFill>
        <p:spPr>
          <a:xfrm>
            <a:off x="933451" y="484645"/>
            <a:ext cx="10300519" cy="5859011"/>
          </a:xfrm>
          <a:prstGeom prst="rect">
            <a:avLst/>
          </a:prstGeom>
        </p:spPr>
      </p:pic>
    </p:spTree>
    <p:extLst>
      <p:ext uri="{BB962C8B-B14F-4D97-AF65-F5344CB8AC3E}">
        <p14:creationId xmlns:p14="http://schemas.microsoft.com/office/powerpoint/2010/main" val="875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AA73D7-508F-4B86-AA79-CAC1F0123748}"/>
              </a:ext>
            </a:extLst>
          </p:cNvPr>
          <p:cNvPicPr>
            <a:picLocks noChangeAspect="1"/>
          </p:cNvPicPr>
          <p:nvPr/>
        </p:nvPicPr>
        <p:blipFill>
          <a:blip r:embed="rId2"/>
          <a:stretch>
            <a:fillRect/>
          </a:stretch>
        </p:blipFill>
        <p:spPr>
          <a:xfrm>
            <a:off x="577520" y="1973191"/>
            <a:ext cx="11036960" cy="2881917"/>
          </a:xfrm>
          <a:prstGeom prst="rect">
            <a:avLst/>
          </a:prstGeom>
        </p:spPr>
      </p:pic>
    </p:spTree>
    <p:extLst>
      <p:ext uri="{BB962C8B-B14F-4D97-AF65-F5344CB8AC3E}">
        <p14:creationId xmlns:p14="http://schemas.microsoft.com/office/powerpoint/2010/main" val="80403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FB2BB8D-91C1-4E7A-BCF5-37AFEF51796C}"/>
              </a:ext>
            </a:extLst>
          </p:cNvPr>
          <p:cNvPicPr>
            <a:picLocks noChangeAspect="1"/>
          </p:cNvPicPr>
          <p:nvPr/>
        </p:nvPicPr>
        <p:blipFill>
          <a:blip r:embed="rId2"/>
          <a:stretch>
            <a:fillRect/>
          </a:stretch>
        </p:blipFill>
        <p:spPr>
          <a:xfrm>
            <a:off x="715298" y="496946"/>
            <a:ext cx="10736825" cy="5834407"/>
          </a:xfrm>
          <a:prstGeom prst="rect">
            <a:avLst/>
          </a:prstGeom>
        </p:spPr>
      </p:pic>
    </p:spTree>
    <p:extLst>
      <p:ext uri="{BB962C8B-B14F-4D97-AF65-F5344CB8AC3E}">
        <p14:creationId xmlns:p14="http://schemas.microsoft.com/office/powerpoint/2010/main" val="3223364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2020-11-04T21:23:35Z</dcterms:modified>
</cp:coreProperties>
</file>