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1" d="100"/>
          <a:sy n="61" d="100"/>
        </p:scale>
        <p:origin x="84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EF2581-15E1-7450-4013-A50F290D7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34" y="1853011"/>
            <a:ext cx="10379242" cy="315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6EB756-3B89-3A8B-EC04-2043A23CD4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35117"/>
            <a:ext cx="12192000" cy="45877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37A47-5CEA-FFC5-E3E3-970D82D83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61A18E6-1C35-75A2-099F-09FBF02072F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7DD95-799A-A40B-21FA-75C2CA17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460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07048-1388-2659-46DC-E4847132A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E2FD7-C85A-30B6-C932-5CAB0F004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7AD065F-B92E-376E-A975-B2C277380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2561"/>
            <a:ext cx="12192000" cy="402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48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B64E3-56A0-3A0B-FD1B-EAC260DD2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90B59E0-BA1A-A8D5-8101-C309E4D65F4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CC48E-9EA3-F6F3-0CD9-B7235328E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922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FBF43-E00F-3F6D-FC53-557ECD29B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22917-5D4F-67FA-396B-8756FF792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4B29AE1-9979-7EF2-B9D2-B696B5B07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9762"/>
            <a:ext cx="12192000" cy="38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7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FC9F9-EF60-78A2-3615-8A60898EE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7E3CADD-9566-E300-A846-205431CD5CB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75F1C2-54BA-BCE6-C136-E4FDAAB3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9727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50433-13F8-CBA7-4BFD-D8A9A8B38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5E7E28-DB78-898D-B634-0C456F93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0A9B11E-6811-EE38-DB3C-B53C98C7E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3655"/>
            <a:ext cx="12192000" cy="393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29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78BA8-A31B-729F-B7CD-6DFBB07D1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9FB5733-37B8-B3DB-560B-3C4E305062C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D92E0-AF29-ED20-37A0-CF041300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2159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2025-12-07T00:05:05Z</dcterms:modified>
</cp:coreProperties>
</file>