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6" r:id="rId5"/>
    <p:sldId id="265" r:id="rId6"/>
    <p:sldId id="260" r:id="rId7"/>
    <p:sldId id="261" r:id="rId8"/>
    <p:sldId id="269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4" d="100"/>
          <a:sy n="64" d="100"/>
        </p:scale>
        <p:origin x="64" y="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B189-FB38-47F9-907F-9D5D908A1200}" type="datetime1">
              <a:rPr lang="en-US" smtClean="0"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0BFB-4D03-4435-A406-CD6E414244EC}" type="datetime1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FC01-BFA3-46EC-8F54-237E234E1FDC}" type="datetime1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95AA-1815-4CD8-B12F-4E484FFA771F}" type="datetime1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ABC9-FEB7-4830-9B2E-7DF19FBDA25C}" type="datetime1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30D53-36BF-4286-BE31-49E0B90EF91D}" type="datetime1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EE5BA-C891-40CF-8A28-0C35D8AFE3A3}" type="datetime1">
              <a:rPr lang="en-US" smtClean="0"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5EDF6-DFF5-40A1-AE12-C9F97A613225}" type="datetime1">
              <a:rPr lang="en-US" smtClean="0"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1092-A1CC-47E9-BEF0-C9EC48A4206B}" type="datetime1">
              <a:rPr lang="en-US" smtClean="0"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0756-3A77-49F0-937F-6B1B01B7013F}" type="datetime1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3A70F-281B-465B-83A0-D2B01AC8D6FC}" type="datetime1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D6FD-9DC9-4547-83C0-2DFD4F8FEA3A}" type="datetime1">
              <a:rPr lang="en-US" smtClean="0"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2016 by Andy Gleiser and James Koerts.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695FB1-AFD5-DEF4-1C83-A128562DB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</a:t>
            </a: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Gleiser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E4FBA0-70AC-8B04-93A0-483A085E88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485827"/>
            <a:ext cx="10905066" cy="29443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52CC1-D508-E003-CC2B-4B206DD17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736FD1-9697-B5FB-D5A7-889BC87251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80" y="3346331"/>
            <a:ext cx="10869671" cy="27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20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98454D-65D1-36F9-C4E1-3F90C2F77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77E27-7B3C-07FF-8E04-4E417D99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8918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613D2A0-0B8B-1A6E-4BEC-9C29C54B6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75028"/>
            <a:ext cx="10905066" cy="31079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25287DA-880F-2E76-FFB5-3A384795C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6542D-15E9-30B3-C8A6-E3097014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3940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FADB539-E4F7-5C77-CF02-F8C563C118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2024973"/>
            <a:ext cx="10905066" cy="280805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4CB6D-763D-5248-E478-F758FD77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1587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98454D-65D1-36F9-C4E1-3F90C2F77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77E27-7B3C-07FF-8E04-4E417D99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6446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C697F3B-5ECD-B39A-2E7C-659EB5C2B6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B6D9F-C6D0-971C-8124-62153D145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5285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DA971C6-2A43-E25C-7915-83BB25FC4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49043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E03C2-7778-1958-2027-548B267B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  <p:pic>
        <p:nvPicPr>
          <p:cNvPr id="7" name="Content Placeholder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792140E-8030-2D08-C4E2-E7F750319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3340220"/>
            <a:ext cx="10905066" cy="280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42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98454D-65D1-36F9-C4E1-3F90C2F77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77E27-7B3C-07FF-8E04-4E417D99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93121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7A8EE5B-5C25-7284-96D6-675537F48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60FC7-191C-ADD1-23BF-B9BCEBC2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2016 by Andy Gleiser and James Koerts.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3468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186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2019-12-31T20:25:24Z</dcterms:created>
  <dcterms:modified xsi:type="dcterms:W3CDTF">2023-12-31T01:59:36Z</dcterms:modified>
</cp:coreProperties>
</file>