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1" r:id="rId3"/>
    <p:sldId id="272" r:id="rId4"/>
    <p:sldId id="273" r:id="rId5"/>
    <p:sldId id="274" r:id="rId6"/>
    <p:sldId id="275" r:id="rId7"/>
    <p:sldId id="27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3" d="100"/>
          <a:sy n="63" d="100"/>
        </p:scale>
        <p:origin x="80" y="2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5/11/2024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5/11/2024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5/11/2024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5/11/2024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5/11/2024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5/11/2024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5/11/2024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5/11/2024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5/11/2024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5/11/2024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5/11/2024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5/11/2024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F6CF969-D8E7-35CE-5E51-AF73C7EE6A30}"/>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C989F4E6-C597-E0B4-18A1-3A3B127107FF}"/>
              </a:ext>
            </a:extLst>
          </p:cNvPr>
          <p:cNvPicPr>
            <a:picLocks noChangeAspect="1"/>
          </p:cNvPicPr>
          <p:nvPr/>
        </p:nvPicPr>
        <p:blipFill>
          <a:blip r:embed="rId2"/>
          <a:stretch>
            <a:fillRect/>
          </a:stretch>
        </p:blipFill>
        <p:spPr>
          <a:xfrm>
            <a:off x="0" y="88922"/>
            <a:ext cx="12192000" cy="6680155"/>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607CC25-789B-3129-E65A-74CF827EBCC2}"/>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20304433-1F3A-52CF-7ACB-D1C4F472A7EB}"/>
              </a:ext>
            </a:extLst>
          </p:cNvPr>
          <p:cNvPicPr>
            <a:picLocks noChangeAspect="1"/>
          </p:cNvPicPr>
          <p:nvPr/>
        </p:nvPicPr>
        <p:blipFill>
          <a:blip r:embed="rId2"/>
          <a:stretch>
            <a:fillRect/>
          </a:stretch>
        </p:blipFill>
        <p:spPr>
          <a:xfrm>
            <a:off x="0" y="182100"/>
            <a:ext cx="12192000" cy="6493799"/>
          </a:xfrm>
          <a:prstGeom prst="rect">
            <a:avLst/>
          </a:prstGeom>
        </p:spPr>
      </p:pic>
    </p:spTree>
    <p:extLst>
      <p:ext uri="{BB962C8B-B14F-4D97-AF65-F5344CB8AC3E}">
        <p14:creationId xmlns:p14="http://schemas.microsoft.com/office/powerpoint/2010/main" val="350046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40D7377-FFF9-6510-C1FE-A6678A796B07}"/>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4FCAA6E9-0FEE-70B4-EFA9-00061AD1A6EF}"/>
              </a:ext>
            </a:extLst>
          </p:cNvPr>
          <p:cNvPicPr>
            <a:picLocks noChangeAspect="1"/>
          </p:cNvPicPr>
          <p:nvPr/>
        </p:nvPicPr>
        <p:blipFill>
          <a:blip r:embed="rId2"/>
          <a:stretch>
            <a:fillRect/>
          </a:stretch>
        </p:blipFill>
        <p:spPr>
          <a:xfrm>
            <a:off x="0" y="35165"/>
            <a:ext cx="12192000" cy="6787669"/>
          </a:xfrm>
          <a:prstGeom prst="rect">
            <a:avLst/>
          </a:prstGeom>
        </p:spPr>
      </p:pic>
    </p:spTree>
    <p:extLst>
      <p:ext uri="{BB962C8B-B14F-4D97-AF65-F5344CB8AC3E}">
        <p14:creationId xmlns:p14="http://schemas.microsoft.com/office/powerpoint/2010/main" val="3245412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F92E586E-ED9D-88D7-49DC-BAEEF6CD1E34}"/>
              </a:ext>
            </a:extLst>
          </p:cNvPr>
          <p:cNvPicPr>
            <a:picLocks noChangeAspect="1"/>
          </p:cNvPicPr>
          <p:nvPr/>
        </p:nvPicPr>
        <p:blipFill>
          <a:blip r:embed="rId2"/>
          <a:stretch>
            <a:fillRect/>
          </a:stretch>
        </p:blipFill>
        <p:spPr>
          <a:xfrm>
            <a:off x="0" y="185684"/>
            <a:ext cx="12192000" cy="6486631"/>
          </a:xfrm>
          <a:prstGeom prst="rect">
            <a:avLst/>
          </a:prstGeom>
        </p:spPr>
      </p:pic>
    </p:spTree>
    <p:extLst>
      <p:ext uri="{BB962C8B-B14F-4D97-AF65-F5344CB8AC3E}">
        <p14:creationId xmlns:p14="http://schemas.microsoft.com/office/powerpoint/2010/main" val="400346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DFE259C-34ED-85F2-84B6-20230B0B65F9}"/>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25C9F29C-4143-03FE-67FD-D34607687BE3}"/>
              </a:ext>
            </a:extLst>
          </p:cNvPr>
          <p:cNvPicPr>
            <a:picLocks noChangeAspect="1"/>
          </p:cNvPicPr>
          <p:nvPr/>
        </p:nvPicPr>
        <p:blipFill>
          <a:blip r:embed="rId2"/>
          <a:stretch>
            <a:fillRect/>
          </a:stretch>
        </p:blipFill>
        <p:spPr>
          <a:xfrm>
            <a:off x="0" y="117592"/>
            <a:ext cx="12192000" cy="6622815"/>
          </a:xfrm>
          <a:prstGeom prst="rect">
            <a:avLst/>
          </a:prstGeom>
        </p:spPr>
      </p:pic>
    </p:spTree>
    <p:extLst>
      <p:ext uri="{BB962C8B-B14F-4D97-AF65-F5344CB8AC3E}">
        <p14:creationId xmlns:p14="http://schemas.microsoft.com/office/powerpoint/2010/main" val="43713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7AD5B5A-C64B-1053-AFBB-C3E0A3FE9A33}"/>
              </a:ext>
            </a:extLst>
          </p:cNvPr>
          <p:cNvSpPr>
            <a:spLocks noGrp="1"/>
          </p:cNvSpPr>
          <p:nvPr>
            <p:ph type="ftr" sz="quarter" idx="11"/>
          </p:nvPr>
        </p:nvSpPr>
        <p:spPr/>
        <p:txBody>
          <a:bodyPr/>
          <a:lstStyle/>
          <a:p>
            <a:r>
              <a:rPr lang="en-US"/>
              <a:t>Public Domain</a:t>
            </a:r>
          </a:p>
        </p:txBody>
      </p:sp>
      <p:pic>
        <p:nvPicPr>
          <p:cNvPr id="7" name="Picture 6">
            <a:extLst>
              <a:ext uri="{FF2B5EF4-FFF2-40B4-BE49-F238E27FC236}">
                <a16:creationId xmlns:a16="http://schemas.microsoft.com/office/drawing/2014/main" id="{9A5A20C6-3B97-B2DA-719A-FBF0008D232C}"/>
              </a:ext>
            </a:extLst>
          </p:cNvPr>
          <p:cNvPicPr>
            <a:picLocks noChangeAspect="1"/>
          </p:cNvPicPr>
          <p:nvPr/>
        </p:nvPicPr>
        <p:blipFill>
          <a:blip r:embed="rId2"/>
          <a:stretch>
            <a:fillRect/>
          </a:stretch>
        </p:blipFill>
        <p:spPr>
          <a:xfrm>
            <a:off x="0" y="139095"/>
            <a:ext cx="12192000" cy="6579809"/>
          </a:xfrm>
          <a:prstGeom prst="rect">
            <a:avLst/>
          </a:prstGeom>
        </p:spPr>
      </p:pic>
    </p:spTree>
    <p:extLst>
      <p:ext uri="{BB962C8B-B14F-4D97-AF65-F5344CB8AC3E}">
        <p14:creationId xmlns:p14="http://schemas.microsoft.com/office/powerpoint/2010/main" val="2961917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11</cp:revision>
  <dcterms:created xsi:type="dcterms:W3CDTF">2021-03-05T00:09:04Z</dcterms:created>
  <dcterms:modified xsi:type="dcterms:W3CDTF">2024-05-11T20:22:09Z</dcterms:modified>
</cp:coreProperties>
</file>