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77" r:id="rId3"/>
    <p:sldId id="278" r:id="rId4"/>
    <p:sldId id="279" r:id="rId5"/>
    <p:sldId id="280" r:id="rId6"/>
    <p:sldId id="281" r:id="rId7"/>
    <p:sldId id="282" r:id="rId8"/>
    <p:sldId id="283" r:id="rId9"/>
    <p:sldId id="28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40" d="100"/>
          <a:sy n="40" d="100"/>
        </p:scale>
        <p:origin x="844" y="4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1/10/2023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1/10/2023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1/10/2023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1/10/2023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1/10/2023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1/10/2023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1/10/2023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1/10/2023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1/10/2023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1/10/2023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1/10/2023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1/10/2023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1/10/2023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 name="Rectangle 14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B19B76B-F0A4-9BE9-96D5-B7F5D5FEB66B}"/>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A8772B07-FCAF-570A-2034-7D49B1DAC18B}"/>
              </a:ext>
            </a:extLst>
          </p:cNvPr>
          <p:cNvPicPr>
            <a:picLocks noChangeAspect="1"/>
          </p:cNvPicPr>
          <p:nvPr/>
        </p:nvPicPr>
        <p:blipFill>
          <a:blip r:embed="rId2"/>
          <a:stretch>
            <a:fillRect/>
          </a:stretch>
        </p:blipFill>
        <p:spPr>
          <a:xfrm>
            <a:off x="643467" y="784522"/>
            <a:ext cx="10905066" cy="528895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44F74D56-CDD3-B690-0A91-764735511195}"/>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9726827E-3856-3C2F-86A0-24E9038ED0A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85892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FBCD36D-2FE2-FFC6-FE5C-88016D422744}"/>
              </a:ext>
            </a:extLst>
          </p:cNvPr>
          <p:cNvPicPr>
            <a:picLocks noGrp="1" noChangeAspect="1"/>
          </p:cNvPicPr>
          <p:nvPr>
            <p:ph idx="1"/>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DC366169-79DA-FCAE-A687-8E9ADA3896C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1451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18477BF-4D94-32F4-BE49-9B933FF325FF}"/>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75051F13-89DF-AF36-B8EB-8A12D8B1ED8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24706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1E39E09-41C9-B464-5F46-821A0F0302B8}"/>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93F13AA6-134F-2D2D-1555-2A7621CB996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8404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EC34CE6-D5B1-B0AC-C38D-379D001E6935}"/>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D16C1F96-EE25-EB97-3330-A394718805B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9451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568AFE4-3172-041B-FB74-AF5A7178F729}"/>
              </a:ext>
            </a:extLst>
          </p:cNvPr>
          <p:cNvPicPr>
            <a:picLocks noGrp="1" noChangeAspect="1"/>
          </p:cNvPicPr>
          <p:nvPr>
            <p:ph idx="1"/>
          </p:nvPr>
        </p:nvPicPr>
        <p:blipFill>
          <a:blip r:embed="rId2"/>
          <a:stretch>
            <a:fillRect/>
          </a:stretch>
        </p:blipFill>
        <p:spPr>
          <a:xfrm>
            <a:off x="643467" y="1847766"/>
            <a:ext cx="10905066" cy="3162468"/>
          </a:xfrm>
          <a:prstGeom prst="rect">
            <a:avLst/>
          </a:prstGeom>
        </p:spPr>
      </p:pic>
      <p:sp>
        <p:nvSpPr>
          <p:cNvPr id="4" name="Footer Placeholder 3">
            <a:extLst>
              <a:ext uri="{FF2B5EF4-FFF2-40B4-BE49-F238E27FC236}">
                <a16:creationId xmlns:a16="http://schemas.microsoft.com/office/drawing/2014/main" id="{8ED68E5F-929F-8B99-9D91-93879DD0C1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4386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F5346DC-DE09-BDC3-78D7-31A15D5F6A6E}"/>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4A73652C-B82B-64F7-4E79-E1DE95D308A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249187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31</cp:revision>
  <dcterms:created xsi:type="dcterms:W3CDTF">2019-09-28T20:24:12Z</dcterms:created>
  <dcterms:modified xsi:type="dcterms:W3CDTF">2023-01-10T15:32:59Z</dcterms:modified>
</cp:coreProperties>
</file>