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4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218A3-C856-4B93-9FD5-B1CC1C74449F}" v="2" dt="2019-10-19T00:20:16.63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081" autoAdjust="0"/>
  </p:normalViewPr>
  <p:slideViewPr>
    <p:cSldViewPr snapToGrid="0" showGuides="1">
      <p:cViewPr varScale="1">
        <p:scale>
          <a:sx n="66" d="100"/>
          <a:sy n="66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34ABB78D-A6A2-453B-8489-BB01203C8640}"/>
  </pc:docChgLst>
  <pc:docChgLst>
    <pc:chgData name="Sarah Gothard" userId="0e53f415fda5f162" providerId="LiveId" clId="{FCF218A3-C856-4B93-9FD5-B1CC1C74449F}"/>
    <pc:docChg chg="undo custSel mod modSld">
      <pc:chgData name="Sarah Gothard" userId="0e53f415fda5f162" providerId="LiveId" clId="{FCF218A3-C856-4B93-9FD5-B1CC1C74449F}" dt="2019-10-19T00:20:28.832" v="24" actId="26606"/>
      <pc:docMkLst>
        <pc:docMk/>
      </pc:docMkLst>
      <pc:sldChg chg="addSp modSp mod setBg">
        <pc:chgData name="Sarah Gothard" userId="0e53f415fda5f162" providerId="LiveId" clId="{FCF218A3-C856-4B93-9FD5-B1CC1C74449F}" dt="2019-10-19T00:18:36.945" v="0" actId="26606"/>
        <pc:sldMkLst>
          <pc:docMk/>
          <pc:sldMk cId="929849759" sldId="256"/>
        </pc:sldMkLst>
        <pc:spChg chg="mod ord">
          <ac:chgData name="Sarah Gothard" userId="0e53f415fda5f162" providerId="LiveId" clId="{FCF218A3-C856-4B93-9FD5-B1CC1C74449F}" dt="2019-10-19T00:18:36.945" v="0" actId="26606"/>
          <ac:spMkLst>
            <pc:docMk/>
            <pc:sldMk cId="929849759" sldId="256"/>
            <ac:spMk id="4" creationId="{EC3D1CDD-1E40-4799-B157-A920E231DA1E}"/>
          </ac:spMkLst>
        </pc:spChg>
        <pc:spChg chg="add">
          <ac:chgData name="Sarah Gothard" userId="0e53f415fda5f162" providerId="LiveId" clId="{FCF218A3-C856-4B93-9FD5-B1CC1C74449F}" dt="2019-10-19T00:18:36.945" v="0" actId="26606"/>
          <ac:spMkLst>
            <pc:docMk/>
            <pc:sldMk cId="929849759" sldId="256"/>
            <ac:spMk id="9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8:36.945" v="0" actId="26606"/>
          <ac:spMkLst>
            <pc:docMk/>
            <pc:sldMk cId="929849759" sldId="256"/>
            <ac:spMk id="11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8:36.945" v="0" actId="26606"/>
          <ac:picMkLst>
            <pc:docMk/>
            <pc:sldMk cId="929849759" sldId="256"/>
            <ac:picMk id="2" creationId="{B66CD69C-B235-4350-9CAE-D6B67AD1761A}"/>
          </ac:picMkLst>
        </pc:picChg>
      </pc:sldChg>
      <pc:sldChg chg="addSp modSp mod setBg">
        <pc:chgData name="Sarah Gothard" userId="0e53f415fda5f162" providerId="LiveId" clId="{FCF218A3-C856-4B93-9FD5-B1CC1C74449F}" dt="2019-10-19T00:18:41.669" v="1" actId="26606"/>
        <pc:sldMkLst>
          <pc:docMk/>
          <pc:sldMk cId="1484998677" sldId="265"/>
        </pc:sldMkLst>
        <pc:spChg chg="mod ord">
          <ac:chgData name="Sarah Gothard" userId="0e53f415fda5f162" providerId="LiveId" clId="{FCF218A3-C856-4B93-9FD5-B1CC1C74449F}" dt="2019-10-19T00:18:41.669" v="1" actId="26606"/>
          <ac:spMkLst>
            <pc:docMk/>
            <pc:sldMk cId="1484998677" sldId="265"/>
            <ac:spMk id="4" creationId="{FC4C520B-9410-402C-9212-B60A78E160D0}"/>
          </ac:spMkLst>
        </pc:spChg>
        <pc:spChg chg="add">
          <ac:chgData name="Sarah Gothard" userId="0e53f415fda5f162" providerId="LiveId" clId="{FCF218A3-C856-4B93-9FD5-B1CC1C74449F}" dt="2019-10-19T00:18:41.669" v="1" actId="26606"/>
          <ac:spMkLst>
            <pc:docMk/>
            <pc:sldMk cId="1484998677" sldId="265"/>
            <ac:spMk id="10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8:41.669" v="1" actId="26606"/>
          <ac:spMkLst>
            <pc:docMk/>
            <pc:sldMk cId="1484998677" sldId="265"/>
            <ac:spMk id="12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8:41.669" v="1" actId="26606"/>
          <ac:picMkLst>
            <pc:docMk/>
            <pc:sldMk cId="1484998677" sldId="265"/>
            <ac:picMk id="5" creationId="{267DFEFF-3730-4F6C-8F24-FCFF90F0A981}"/>
          </ac:picMkLst>
        </pc:picChg>
      </pc:sldChg>
      <pc:sldChg chg="addSp modSp mod setBg">
        <pc:chgData name="Sarah Gothard" userId="0e53f415fda5f162" providerId="LiveId" clId="{FCF218A3-C856-4B93-9FD5-B1CC1C74449F}" dt="2019-10-19T00:18:44.554" v="2" actId="26606"/>
        <pc:sldMkLst>
          <pc:docMk/>
          <pc:sldMk cId="1617505322" sldId="266"/>
        </pc:sldMkLst>
        <pc:spChg chg="mod ord">
          <ac:chgData name="Sarah Gothard" userId="0e53f415fda5f162" providerId="LiveId" clId="{FCF218A3-C856-4B93-9FD5-B1CC1C74449F}" dt="2019-10-19T00:18:44.554" v="2" actId="26606"/>
          <ac:spMkLst>
            <pc:docMk/>
            <pc:sldMk cId="1617505322" sldId="266"/>
            <ac:spMk id="4" creationId="{FC4C520B-9410-402C-9212-B60A78E160D0}"/>
          </ac:spMkLst>
        </pc:spChg>
        <pc:spChg chg="add">
          <ac:chgData name="Sarah Gothard" userId="0e53f415fda5f162" providerId="LiveId" clId="{FCF218A3-C856-4B93-9FD5-B1CC1C74449F}" dt="2019-10-19T00:18:44.554" v="2" actId="26606"/>
          <ac:spMkLst>
            <pc:docMk/>
            <pc:sldMk cId="1617505322" sldId="266"/>
            <ac:spMk id="9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8:44.554" v="2" actId="26606"/>
          <ac:spMkLst>
            <pc:docMk/>
            <pc:sldMk cId="1617505322" sldId="266"/>
            <ac:spMk id="11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8:44.554" v="2" actId="26606"/>
          <ac:picMkLst>
            <pc:docMk/>
            <pc:sldMk cId="1617505322" sldId="266"/>
            <ac:picMk id="2" creationId="{5E695CC8-FB53-4EE7-B3E0-2AE0559B167E}"/>
          </ac:picMkLst>
        </pc:picChg>
      </pc:sldChg>
      <pc:sldChg chg="addSp modSp mod setBg">
        <pc:chgData name="Sarah Gothard" userId="0e53f415fda5f162" providerId="LiveId" clId="{FCF218A3-C856-4B93-9FD5-B1CC1C74449F}" dt="2019-10-19T00:18:47.679" v="3" actId="26606"/>
        <pc:sldMkLst>
          <pc:docMk/>
          <pc:sldMk cId="1521078436" sldId="267"/>
        </pc:sldMkLst>
        <pc:spChg chg="add">
          <ac:chgData name="Sarah Gothard" userId="0e53f415fda5f162" providerId="LiveId" clId="{FCF218A3-C856-4B93-9FD5-B1CC1C74449F}" dt="2019-10-19T00:18:47.679" v="3" actId="26606"/>
          <ac:spMkLst>
            <pc:docMk/>
            <pc:sldMk cId="1521078436" sldId="267"/>
            <ac:spMk id="15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8:47.679" v="3" actId="26606"/>
          <ac:spMkLst>
            <pc:docMk/>
            <pc:sldMk cId="1521078436" sldId="267"/>
            <ac:spMk id="17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8:47.679" v="3" actId="26606"/>
          <ac:picMkLst>
            <pc:docMk/>
            <pc:sldMk cId="1521078436" sldId="267"/>
            <ac:picMk id="10" creationId="{7ECCE308-14F8-4DE6-979F-6DE0805AF09D}"/>
          </ac:picMkLst>
        </pc:picChg>
      </pc:sldChg>
      <pc:sldChg chg="addSp modSp mod setBg">
        <pc:chgData name="Sarah Gothard" userId="0e53f415fda5f162" providerId="LiveId" clId="{FCF218A3-C856-4B93-9FD5-B1CC1C74449F}" dt="2019-10-19T00:18:52.870" v="4" actId="26606"/>
        <pc:sldMkLst>
          <pc:docMk/>
          <pc:sldMk cId="1879444427" sldId="268"/>
        </pc:sldMkLst>
        <pc:spChg chg="add">
          <ac:chgData name="Sarah Gothard" userId="0e53f415fda5f162" providerId="LiveId" clId="{FCF218A3-C856-4B93-9FD5-B1CC1C74449F}" dt="2019-10-19T00:18:52.870" v="4" actId="26606"/>
          <ac:spMkLst>
            <pc:docMk/>
            <pc:sldMk cId="1879444427" sldId="268"/>
            <ac:spMk id="7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8:52.870" v="4" actId="26606"/>
          <ac:spMkLst>
            <pc:docMk/>
            <pc:sldMk cId="1879444427" sldId="268"/>
            <ac:spMk id="9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8:52.870" v="4" actId="26606"/>
          <ac:picMkLst>
            <pc:docMk/>
            <pc:sldMk cId="1879444427" sldId="268"/>
            <ac:picMk id="2" creationId="{9B9CDF31-81C5-47CB-90BF-1E807ABAD525}"/>
          </ac:picMkLst>
        </pc:picChg>
      </pc:sldChg>
      <pc:sldChg chg="addSp modSp mod setBg">
        <pc:chgData name="Sarah Gothard" userId="0e53f415fda5f162" providerId="LiveId" clId="{FCF218A3-C856-4B93-9FD5-B1CC1C74449F}" dt="2019-10-19T00:18:55.943" v="5" actId="26606"/>
        <pc:sldMkLst>
          <pc:docMk/>
          <pc:sldMk cId="3870083831" sldId="269"/>
        </pc:sldMkLst>
        <pc:spChg chg="add">
          <ac:chgData name="Sarah Gothard" userId="0e53f415fda5f162" providerId="LiveId" clId="{FCF218A3-C856-4B93-9FD5-B1CC1C74449F}" dt="2019-10-19T00:18:55.943" v="5" actId="26606"/>
          <ac:spMkLst>
            <pc:docMk/>
            <pc:sldMk cId="3870083831" sldId="269"/>
            <ac:spMk id="12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8:55.943" v="5" actId="26606"/>
          <ac:spMkLst>
            <pc:docMk/>
            <pc:sldMk cId="3870083831" sldId="269"/>
            <ac:spMk id="14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8:55.943" v="5" actId="26606"/>
          <ac:picMkLst>
            <pc:docMk/>
            <pc:sldMk cId="3870083831" sldId="269"/>
            <ac:picMk id="7" creationId="{13BA55DD-ED30-401E-99D7-8665577F0C62}"/>
          </ac:picMkLst>
        </pc:picChg>
      </pc:sldChg>
      <pc:sldChg chg="addSp modSp mod setBg">
        <pc:chgData name="Sarah Gothard" userId="0e53f415fda5f162" providerId="LiveId" clId="{FCF218A3-C856-4B93-9FD5-B1CC1C74449F}" dt="2019-10-19T00:19:08.594" v="6" actId="26606"/>
        <pc:sldMkLst>
          <pc:docMk/>
          <pc:sldMk cId="2099896336" sldId="270"/>
        </pc:sldMkLst>
        <pc:spChg chg="mod ord">
          <ac:chgData name="Sarah Gothard" userId="0e53f415fda5f162" providerId="LiveId" clId="{FCF218A3-C856-4B93-9FD5-B1CC1C74449F}" dt="2019-10-19T00:19:08.594" v="6" actId="26606"/>
          <ac:spMkLst>
            <pc:docMk/>
            <pc:sldMk cId="2099896336" sldId="270"/>
            <ac:spMk id="4" creationId="{FC4C520B-9410-402C-9212-B60A78E160D0}"/>
          </ac:spMkLst>
        </pc:spChg>
        <pc:spChg chg="add">
          <ac:chgData name="Sarah Gothard" userId="0e53f415fda5f162" providerId="LiveId" clId="{FCF218A3-C856-4B93-9FD5-B1CC1C74449F}" dt="2019-10-19T00:19:08.594" v="6" actId="26606"/>
          <ac:spMkLst>
            <pc:docMk/>
            <pc:sldMk cId="2099896336" sldId="270"/>
            <ac:spMk id="9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9:08.594" v="6" actId="26606"/>
          <ac:spMkLst>
            <pc:docMk/>
            <pc:sldMk cId="2099896336" sldId="270"/>
            <ac:spMk id="11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9:08.594" v="6" actId="26606"/>
          <ac:picMkLst>
            <pc:docMk/>
            <pc:sldMk cId="2099896336" sldId="270"/>
            <ac:picMk id="2" creationId="{0949EC05-EA57-4FAB-B82C-CDC981D4076D}"/>
          </ac:picMkLst>
        </pc:picChg>
      </pc:sldChg>
      <pc:sldChg chg="addSp modSp mod setBg">
        <pc:chgData name="Sarah Gothard" userId="0e53f415fda5f162" providerId="LiveId" clId="{FCF218A3-C856-4B93-9FD5-B1CC1C74449F}" dt="2019-10-19T00:19:18.591" v="8" actId="26606"/>
        <pc:sldMkLst>
          <pc:docMk/>
          <pc:sldMk cId="4068392425" sldId="271"/>
        </pc:sldMkLst>
        <pc:spChg chg="add">
          <ac:chgData name="Sarah Gothard" userId="0e53f415fda5f162" providerId="LiveId" clId="{FCF218A3-C856-4B93-9FD5-B1CC1C74449F}" dt="2019-10-19T00:19:18.591" v="8" actId="26606"/>
          <ac:spMkLst>
            <pc:docMk/>
            <pc:sldMk cId="4068392425" sldId="271"/>
            <ac:spMk id="15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9:18.591" v="8" actId="26606"/>
          <ac:spMkLst>
            <pc:docMk/>
            <pc:sldMk cId="4068392425" sldId="271"/>
            <ac:spMk id="17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9:18.591" v="8" actId="26606"/>
          <ac:picMkLst>
            <pc:docMk/>
            <pc:sldMk cId="4068392425" sldId="271"/>
            <ac:picMk id="10" creationId="{7ECCE308-14F8-4DE6-979F-6DE0805AF09D}"/>
          </ac:picMkLst>
        </pc:picChg>
      </pc:sldChg>
      <pc:sldChg chg="addSp modSp mod setBg">
        <pc:chgData name="Sarah Gothard" userId="0e53f415fda5f162" providerId="LiveId" clId="{FCF218A3-C856-4B93-9FD5-B1CC1C74449F}" dt="2019-10-19T00:19:21.379" v="9" actId="26606"/>
        <pc:sldMkLst>
          <pc:docMk/>
          <pc:sldMk cId="2036801192" sldId="272"/>
        </pc:sldMkLst>
        <pc:spChg chg="add">
          <ac:chgData name="Sarah Gothard" userId="0e53f415fda5f162" providerId="LiveId" clId="{FCF218A3-C856-4B93-9FD5-B1CC1C74449F}" dt="2019-10-19T00:19:21.379" v="9" actId="26606"/>
          <ac:spMkLst>
            <pc:docMk/>
            <pc:sldMk cId="2036801192" sldId="272"/>
            <ac:spMk id="7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9:21.379" v="9" actId="26606"/>
          <ac:spMkLst>
            <pc:docMk/>
            <pc:sldMk cId="2036801192" sldId="272"/>
            <ac:spMk id="9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9:21.379" v="9" actId="26606"/>
          <ac:picMkLst>
            <pc:docMk/>
            <pc:sldMk cId="2036801192" sldId="272"/>
            <ac:picMk id="2" creationId="{9B9CDF31-81C5-47CB-90BF-1E807ABAD525}"/>
          </ac:picMkLst>
        </pc:picChg>
      </pc:sldChg>
      <pc:sldChg chg="addSp modSp mod setBg">
        <pc:chgData name="Sarah Gothard" userId="0e53f415fda5f162" providerId="LiveId" clId="{FCF218A3-C856-4B93-9FD5-B1CC1C74449F}" dt="2019-10-19T00:19:24.172" v="10" actId="26606"/>
        <pc:sldMkLst>
          <pc:docMk/>
          <pc:sldMk cId="2877363228" sldId="273"/>
        </pc:sldMkLst>
        <pc:spChg chg="add">
          <ac:chgData name="Sarah Gothard" userId="0e53f415fda5f162" providerId="LiveId" clId="{FCF218A3-C856-4B93-9FD5-B1CC1C74449F}" dt="2019-10-19T00:19:24.172" v="10" actId="26606"/>
          <ac:spMkLst>
            <pc:docMk/>
            <pc:sldMk cId="2877363228" sldId="273"/>
            <ac:spMk id="12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9:24.172" v="10" actId="26606"/>
          <ac:spMkLst>
            <pc:docMk/>
            <pc:sldMk cId="2877363228" sldId="273"/>
            <ac:spMk id="14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9:24.172" v="10" actId="26606"/>
          <ac:picMkLst>
            <pc:docMk/>
            <pc:sldMk cId="2877363228" sldId="273"/>
            <ac:picMk id="7" creationId="{13BA55DD-ED30-401E-99D7-8665577F0C62}"/>
          </ac:picMkLst>
        </pc:picChg>
      </pc:sldChg>
      <pc:sldChg chg="addSp modSp mod setBg">
        <pc:chgData name="Sarah Gothard" userId="0e53f415fda5f162" providerId="LiveId" clId="{FCF218A3-C856-4B93-9FD5-B1CC1C74449F}" dt="2019-10-19T00:19:13.145" v="7" actId="26606"/>
        <pc:sldMkLst>
          <pc:docMk/>
          <pc:sldMk cId="3687954438" sldId="274"/>
        </pc:sldMkLst>
        <pc:spChg chg="mod ord">
          <ac:chgData name="Sarah Gothard" userId="0e53f415fda5f162" providerId="LiveId" clId="{FCF218A3-C856-4B93-9FD5-B1CC1C74449F}" dt="2019-10-19T00:19:13.145" v="7" actId="26606"/>
          <ac:spMkLst>
            <pc:docMk/>
            <pc:sldMk cId="3687954438" sldId="274"/>
            <ac:spMk id="4" creationId="{FC4C520B-9410-402C-9212-B60A78E160D0}"/>
          </ac:spMkLst>
        </pc:spChg>
        <pc:spChg chg="add">
          <ac:chgData name="Sarah Gothard" userId="0e53f415fda5f162" providerId="LiveId" clId="{FCF218A3-C856-4B93-9FD5-B1CC1C74449F}" dt="2019-10-19T00:19:13.145" v="7" actId="26606"/>
          <ac:spMkLst>
            <pc:docMk/>
            <pc:sldMk cId="3687954438" sldId="274"/>
            <ac:spMk id="9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9:13.145" v="7" actId="26606"/>
          <ac:spMkLst>
            <pc:docMk/>
            <pc:sldMk cId="3687954438" sldId="274"/>
            <ac:spMk id="11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9:13.145" v="7" actId="26606"/>
          <ac:picMkLst>
            <pc:docMk/>
            <pc:sldMk cId="3687954438" sldId="274"/>
            <ac:picMk id="2" creationId="{E06772BB-B31F-424C-9026-0E6116C98C02}"/>
          </ac:picMkLst>
        </pc:picChg>
      </pc:sldChg>
      <pc:sldChg chg="addSp modSp mod setBg">
        <pc:chgData name="Sarah Gothard" userId="0e53f415fda5f162" providerId="LiveId" clId="{FCF218A3-C856-4B93-9FD5-B1CC1C74449F}" dt="2019-10-19T00:19:27.615" v="11" actId="26606"/>
        <pc:sldMkLst>
          <pc:docMk/>
          <pc:sldMk cId="1234061658" sldId="275"/>
        </pc:sldMkLst>
        <pc:spChg chg="mod ord">
          <ac:chgData name="Sarah Gothard" userId="0e53f415fda5f162" providerId="LiveId" clId="{FCF218A3-C856-4B93-9FD5-B1CC1C74449F}" dt="2019-10-19T00:19:27.615" v="11" actId="26606"/>
          <ac:spMkLst>
            <pc:docMk/>
            <pc:sldMk cId="1234061658" sldId="275"/>
            <ac:spMk id="4" creationId="{FC4C520B-9410-402C-9212-B60A78E160D0}"/>
          </ac:spMkLst>
        </pc:spChg>
        <pc:spChg chg="add">
          <ac:chgData name="Sarah Gothard" userId="0e53f415fda5f162" providerId="LiveId" clId="{FCF218A3-C856-4B93-9FD5-B1CC1C74449F}" dt="2019-10-19T00:19:27.615" v="11" actId="26606"/>
          <ac:spMkLst>
            <pc:docMk/>
            <pc:sldMk cId="1234061658" sldId="275"/>
            <ac:spMk id="10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9:27.615" v="11" actId="26606"/>
          <ac:spMkLst>
            <pc:docMk/>
            <pc:sldMk cId="1234061658" sldId="275"/>
            <ac:spMk id="12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9:27.615" v="11" actId="26606"/>
          <ac:picMkLst>
            <pc:docMk/>
            <pc:sldMk cId="1234061658" sldId="275"/>
            <ac:picMk id="5" creationId="{2048A081-89D8-41ED-BA7F-C8A2C8355A47}"/>
          </ac:picMkLst>
        </pc:picChg>
      </pc:sldChg>
      <pc:sldChg chg="addSp modSp mod setBg">
        <pc:chgData name="Sarah Gothard" userId="0e53f415fda5f162" providerId="LiveId" clId="{FCF218A3-C856-4B93-9FD5-B1CC1C74449F}" dt="2019-10-19T00:19:30.867" v="12" actId="26606"/>
        <pc:sldMkLst>
          <pc:docMk/>
          <pc:sldMk cId="368877771" sldId="276"/>
        </pc:sldMkLst>
        <pc:spChg chg="mod ord">
          <ac:chgData name="Sarah Gothard" userId="0e53f415fda5f162" providerId="LiveId" clId="{FCF218A3-C856-4B93-9FD5-B1CC1C74449F}" dt="2019-10-19T00:19:30.867" v="12" actId="26606"/>
          <ac:spMkLst>
            <pc:docMk/>
            <pc:sldMk cId="368877771" sldId="276"/>
            <ac:spMk id="4" creationId="{FC4C520B-9410-402C-9212-B60A78E160D0}"/>
          </ac:spMkLst>
        </pc:spChg>
        <pc:spChg chg="add">
          <ac:chgData name="Sarah Gothard" userId="0e53f415fda5f162" providerId="LiveId" clId="{FCF218A3-C856-4B93-9FD5-B1CC1C74449F}" dt="2019-10-19T00:19:30.867" v="12" actId="26606"/>
          <ac:spMkLst>
            <pc:docMk/>
            <pc:sldMk cId="368877771" sldId="276"/>
            <ac:spMk id="9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9:30.867" v="12" actId="26606"/>
          <ac:spMkLst>
            <pc:docMk/>
            <pc:sldMk cId="368877771" sldId="276"/>
            <ac:spMk id="11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9:30.867" v="12" actId="26606"/>
          <ac:picMkLst>
            <pc:docMk/>
            <pc:sldMk cId="368877771" sldId="276"/>
            <ac:picMk id="2" creationId="{7F9AB2FB-9013-4625-BDAF-17E531DB9127}"/>
          </ac:picMkLst>
        </pc:picChg>
      </pc:sldChg>
      <pc:sldChg chg="addSp modSp mod setBg">
        <pc:chgData name="Sarah Gothard" userId="0e53f415fda5f162" providerId="LiveId" clId="{FCF218A3-C856-4B93-9FD5-B1CC1C74449F}" dt="2019-10-19T00:19:36.046" v="13" actId="26606"/>
        <pc:sldMkLst>
          <pc:docMk/>
          <pc:sldMk cId="1175195262" sldId="277"/>
        </pc:sldMkLst>
        <pc:spChg chg="add">
          <ac:chgData name="Sarah Gothard" userId="0e53f415fda5f162" providerId="LiveId" clId="{FCF218A3-C856-4B93-9FD5-B1CC1C74449F}" dt="2019-10-19T00:19:36.046" v="13" actId="26606"/>
          <ac:spMkLst>
            <pc:docMk/>
            <pc:sldMk cId="1175195262" sldId="277"/>
            <ac:spMk id="15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9:36.046" v="13" actId="26606"/>
          <ac:spMkLst>
            <pc:docMk/>
            <pc:sldMk cId="1175195262" sldId="277"/>
            <ac:spMk id="17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9:36.046" v="13" actId="26606"/>
          <ac:picMkLst>
            <pc:docMk/>
            <pc:sldMk cId="1175195262" sldId="277"/>
            <ac:picMk id="10" creationId="{7ECCE308-14F8-4DE6-979F-6DE0805AF09D}"/>
          </ac:picMkLst>
        </pc:picChg>
      </pc:sldChg>
      <pc:sldChg chg="addSp modSp mod setBg">
        <pc:chgData name="Sarah Gothard" userId="0e53f415fda5f162" providerId="LiveId" clId="{FCF218A3-C856-4B93-9FD5-B1CC1C74449F}" dt="2019-10-19T00:19:39.375" v="14" actId="26606"/>
        <pc:sldMkLst>
          <pc:docMk/>
          <pc:sldMk cId="2879432504" sldId="278"/>
        </pc:sldMkLst>
        <pc:spChg chg="add">
          <ac:chgData name="Sarah Gothard" userId="0e53f415fda5f162" providerId="LiveId" clId="{FCF218A3-C856-4B93-9FD5-B1CC1C74449F}" dt="2019-10-19T00:19:39.375" v="14" actId="26606"/>
          <ac:spMkLst>
            <pc:docMk/>
            <pc:sldMk cId="2879432504" sldId="278"/>
            <ac:spMk id="7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9:39.375" v="14" actId="26606"/>
          <ac:spMkLst>
            <pc:docMk/>
            <pc:sldMk cId="2879432504" sldId="278"/>
            <ac:spMk id="9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9:39.375" v="14" actId="26606"/>
          <ac:picMkLst>
            <pc:docMk/>
            <pc:sldMk cId="2879432504" sldId="278"/>
            <ac:picMk id="2" creationId="{9B9CDF31-81C5-47CB-90BF-1E807ABAD525}"/>
          </ac:picMkLst>
        </pc:picChg>
      </pc:sldChg>
      <pc:sldChg chg="addSp modSp mod setBg">
        <pc:chgData name="Sarah Gothard" userId="0e53f415fda5f162" providerId="LiveId" clId="{FCF218A3-C856-4B93-9FD5-B1CC1C74449F}" dt="2019-10-19T00:19:43.021" v="15" actId="26606"/>
        <pc:sldMkLst>
          <pc:docMk/>
          <pc:sldMk cId="1794005373" sldId="279"/>
        </pc:sldMkLst>
        <pc:spChg chg="add">
          <ac:chgData name="Sarah Gothard" userId="0e53f415fda5f162" providerId="LiveId" clId="{FCF218A3-C856-4B93-9FD5-B1CC1C74449F}" dt="2019-10-19T00:19:43.021" v="15" actId="26606"/>
          <ac:spMkLst>
            <pc:docMk/>
            <pc:sldMk cId="1794005373" sldId="279"/>
            <ac:spMk id="12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9:43.021" v="15" actId="26606"/>
          <ac:spMkLst>
            <pc:docMk/>
            <pc:sldMk cId="1794005373" sldId="279"/>
            <ac:spMk id="14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9:43.021" v="15" actId="26606"/>
          <ac:picMkLst>
            <pc:docMk/>
            <pc:sldMk cId="1794005373" sldId="279"/>
            <ac:picMk id="7" creationId="{13BA55DD-ED30-401E-99D7-8665577F0C62}"/>
          </ac:picMkLst>
        </pc:picChg>
      </pc:sldChg>
      <pc:sldChg chg="addSp modSp mod setBg">
        <pc:chgData name="Sarah Gothard" userId="0e53f415fda5f162" providerId="LiveId" clId="{FCF218A3-C856-4B93-9FD5-B1CC1C74449F}" dt="2019-10-19T00:19:46.031" v="16" actId="26606"/>
        <pc:sldMkLst>
          <pc:docMk/>
          <pc:sldMk cId="1432277735" sldId="280"/>
        </pc:sldMkLst>
        <pc:spChg chg="mod ord">
          <ac:chgData name="Sarah Gothard" userId="0e53f415fda5f162" providerId="LiveId" clId="{FCF218A3-C856-4B93-9FD5-B1CC1C74449F}" dt="2019-10-19T00:19:46.031" v="16" actId="26606"/>
          <ac:spMkLst>
            <pc:docMk/>
            <pc:sldMk cId="1432277735" sldId="280"/>
            <ac:spMk id="4" creationId="{FC4C520B-9410-402C-9212-B60A78E160D0}"/>
          </ac:spMkLst>
        </pc:spChg>
        <pc:spChg chg="add">
          <ac:chgData name="Sarah Gothard" userId="0e53f415fda5f162" providerId="LiveId" clId="{FCF218A3-C856-4B93-9FD5-B1CC1C74449F}" dt="2019-10-19T00:19:46.031" v="16" actId="26606"/>
          <ac:spMkLst>
            <pc:docMk/>
            <pc:sldMk cId="1432277735" sldId="280"/>
            <ac:spMk id="9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19:46.031" v="16" actId="26606"/>
          <ac:spMkLst>
            <pc:docMk/>
            <pc:sldMk cId="1432277735" sldId="280"/>
            <ac:spMk id="11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19:46.031" v="16" actId="26606"/>
          <ac:picMkLst>
            <pc:docMk/>
            <pc:sldMk cId="1432277735" sldId="280"/>
            <ac:picMk id="3" creationId="{F70A51E0-D613-45C9-BB1A-8874E34B188F}"/>
          </ac:picMkLst>
        </pc:picChg>
      </pc:sldChg>
      <pc:sldChg chg="addSp delSp modSp mod setBg">
        <pc:chgData name="Sarah Gothard" userId="0e53f415fda5f162" providerId="LiveId" clId="{FCF218A3-C856-4B93-9FD5-B1CC1C74449F}" dt="2019-10-19T00:20:18.085" v="21" actId="26606"/>
        <pc:sldMkLst>
          <pc:docMk/>
          <pc:sldMk cId="596656191" sldId="281"/>
        </pc:sldMkLst>
        <pc:spChg chg="mod ord">
          <ac:chgData name="Sarah Gothard" userId="0e53f415fda5f162" providerId="LiveId" clId="{FCF218A3-C856-4B93-9FD5-B1CC1C74449F}" dt="2019-10-19T00:20:18.085" v="21" actId="26606"/>
          <ac:spMkLst>
            <pc:docMk/>
            <pc:sldMk cId="596656191" sldId="281"/>
            <ac:spMk id="4" creationId="{FC4C520B-9410-402C-9212-B60A78E160D0}"/>
          </ac:spMkLst>
        </pc:spChg>
        <pc:spChg chg="add">
          <ac:chgData name="Sarah Gothard" userId="0e53f415fda5f162" providerId="LiveId" clId="{FCF218A3-C856-4B93-9FD5-B1CC1C74449F}" dt="2019-10-19T00:20:18.085" v="21" actId="26606"/>
          <ac:spMkLst>
            <pc:docMk/>
            <pc:sldMk cId="596656191" sldId="281"/>
            <ac:spMk id="9" creationId="{32BC26D8-82FB-445E-AA49-62A77D7C1EE0}"/>
          </ac:spMkLst>
        </pc:spChg>
        <pc:spChg chg="add del">
          <ac:chgData name="Sarah Gothard" userId="0e53f415fda5f162" providerId="LiveId" clId="{FCF218A3-C856-4B93-9FD5-B1CC1C74449F}" dt="2019-10-19T00:19:58.035" v="18" actId="26606"/>
          <ac:spMkLst>
            <pc:docMk/>
            <pc:sldMk cId="596656191" sldId="281"/>
            <ac:spMk id="10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20:18.085" v="21" actId="26606"/>
          <ac:spMkLst>
            <pc:docMk/>
            <pc:sldMk cId="596656191" sldId="281"/>
            <ac:spMk id="11" creationId="{CB44330D-EA18-4254-AA95-EB49948539B8}"/>
          </ac:spMkLst>
        </pc:spChg>
        <pc:spChg chg="add del">
          <ac:chgData name="Sarah Gothard" userId="0e53f415fda5f162" providerId="LiveId" clId="{FCF218A3-C856-4B93-9FD5-B1CC1C74449F}" dt="2019-10-19T00:19:58.035" v="18" actId="26606"/>
          <ac:spMkLst>
            <pc:docMk/>
            <pc:sldMk cId="596656191" sldId="281"/>
            <ac:spMk id="12" creationId="{CB44330D-EA18-4254-AA95-EB49948539B8}"/>
          </ac:spMkLst>
        </pc:spChg>
        <pc:picChg chg="add mod">
          <ac:chgData name="Sarah Gothard" userId="0e53f415fda5f162" providerId="LiveId" clId="{FCF218A3-C856-4B93-9FD5-B1CC1C74449F}" dt="2019-10-19T00:20:18.085" v="21" actId="26606"/>
          <ac:picMkLst>
            <pc:docMk/>
            <pc:sldMk cId="596656191" sldId="281"/>
            <ac:picMk id="2" creationId="{D2EEA973-9A47-4DDA-A3F8-DE0CF9F930D7}"/>
          </ac:picMkLst>
        </pc:picChg>
        <pc:picChg chg="del mod">
          <ac:chgData name="Sarah Gothard" userId="0e53f415fda5f162" providerId="LiveId" clId="{FCF218A3-C856-4B93-9FD5-B1CC1C74449F}" dt="2019-10-19T00:20:00.007" v="19"/>
          <ac:picMkLst>
            <pc:docMk/>
            <pc:sldMk cId="596656191" sldId="281"/>
            <ac:picMk id="5" creationId="{00FBEF39-07EE-49D9-ACBA-BB6392A41F70}"/>
          </ac:picMkLst>
        </pc:picChg>
      </pc:sldChg>
      <pc:sldChg chg="addSp modSp mod setBg">
        <pc:chgData name="Sarah Gothard" userId="0e53f415fda5f162" providerId="LiveId" clId="{FCF218A3-C856-4B93-9FD5-B1CC1C74449F}" dt="2019-10-19T00:20:21.537" v="22" actId="26606"/>
        <pc:sldMkLst>
          <pc:docMk/>
          <pc:sldMk cId="3581329133" sldId="282"/>
        </pc:sldMkLst>
        <pc:spChg chg="add">
          <ac:chgData name="Sarah Gothard" userId="0e53f415fda5f162" providerId="LiveId" clId="{FCF218A3-C856-4B93-9FD5-B1CC1C74449F}" dt="2019-10-19T00:20:21.537" v="22" actId="26606"/>
          <ac:spMkLst>
            <pc:docMk/>
            <pc:sldMk cId="3581329133" sldId="282"/>
            <ac:spMk id="15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20:21.537" v="22" actId="26606"/>
          <ac:spMkLst>
            <pc:docMk/>
            <pc:sldMk cId="3581329133" sldId="282"/>
            <ac:spMk id="17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20:21.537" v="22" actId="26606"/>
          <ac:picMkLst>
            <pc:docMk/>
            <pc:sldMk cId="3581329133" sldId="282"/>
            <ac:picMk id="10" creationId="{7ECCE308-14F8-4DE6-979F-6DE0805AF09D}"/>
          </ac:picMkLst>
        </pc:picChg>
      </pc:sldChg>
      <pc:sldChg chg="addSp modSp mod setBg">
        <pc:chgData name="Sarah Gothard" userId="0e53f415fda5f162" providerId="LiveId" clId="{FCF218A3-C856-4B93-9FD5-B1CC1C74449F}" dt="2019-10-19T00:20:25.930" v="23" actId="26606"/>
        <pc:sldMkLst>
          <pc:docMk/>
          <pc:sldMk cId="3125583911" sldId="283"/>
        </pc:sldMkLst>
        <pc:spChg chg="add">
          <ac:chgData name="Sarah Gothard" userId="0e53f415fda5f162" providerId="LiveId" clId="{FCF218A3-C856-4B93-9FD5-B1CC1C74449F}" dt="2019-10-19T00:20:25.930" v="23" actId="26606"/>
          <ac:spMkLst>
            <pc:docMk/>
            <pc:sldMk cId="3125583911" sldId="283"/>
            <ac:spMk id="7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20:25.930" v="23" actId="26606"/>
          <ac:spMkLst>
            <pc:docMk/>
            <pc:sldMk cId="3125583911" sldId="283"/>
            <ac:spMk id="9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20:25.930" v="23" actId="26606"/>
          <ac:picMkLst>
            <pc:docMk/>
            <pc:sldMk cId="3125583911" sldId="283"/>
            <ac:picMk id="2" creationId="{9B9CDF31-81C5-47CB-90BF-1E807ABAD525}"/>
          </ac:picMkLst>
        </pc:picChg>
      </pc:sldChg>
      <pc:sldChg chg="addSp modSp mod setBg">
        <pc:chgData name="Sarah Gothard" userId="0e53f415fda5f162" providerId="LiveId" clId="{FCF218A3-C856-4B93-9FD5-B1CC1C74449F}" dt="2019-10-19T00:20:28.832" v="24" actId="26606"/>
        <pc:sldMkLst>
          <pc:docMk/>
          <pc:sldMk cId="937962670" sldId="284"/>
        </pc:sldMkLst>
        <pc:spChg chg="add">
          <ac:chgData name="Sarah Gothard" userId="0e53f415fda5f162" providerId="LiveId" clId="{FCF218A3-C856-4B93-9FD5-B1CC1C74449F}" dt="2019-10-19T00:20:28.832" v="24" actId="26606"/>
          <ac:spMkLst>
            <pc:docMk/>
            <pc:sldMk cId="937962670" sldId="284"/>
            <ac:spMk id="12" creationId="{32BC26D8-82FB-445E-AA49-62A77D7C1EE0}"/>
          </ac:spMkLst>
        </pc:spChg>
        <pc:spChg chg="add">
          <ac:chgData name="Sarah Gothard" userId="0e53f415fda5f162" providerId="LiveId" clId="{FCF218A3-C856-4B93-9FD5-B1CC1C74449F}" dt="2019-10-19T00:20:28.832" v="24" actId="26606"/>
          <ac:spMkLst>
            <pc:docMk/>
            <pc:sldMk cId="937962670" sldId="284"/>
            <ac:spMk id="14" creationId="{CB44330D-EA18-4254-AA95-EB49948539B8}"/>
          </ac:spMkLst>
        </pc:spChg>
        <pc:picChg chg="mod">
          <ac:chgData name="Sarah Gothard" userId="0e53f415fda5f162" providerId="LiveId" clId="{FCF218A3-C856-4B93-9FD5-B1CC1C74449F}" dt="2019-10-19T00:20:28.832" v="24" actId="26606"/>
          <ac:picMkLst>
            <pc:docMk/>
            <pc:sldMk cId="937962670" sldId="284"/>
            <ac:picMk id="7" creationId="{13BA55DD-ED30-401E-99D7-8665577F0C6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5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0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CD69C-B235-4350-9CAE-D6B67AD1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74807"/>
            <a:ext cx="10905066" cy="19083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298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9CDF31-81C5-47CB-90BF-1E807ABA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0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A55DD-ED30-401E-99D7-8665577F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6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8A081-89D8-41ED-BA7F-C8A2C8355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340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9AB2FB-9013-4625-BDAF-17E531DB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4190"/>
            <a:ext cx="10905066" cy="34896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88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CCE308-14F8-4DE6-979F-6DE0805AF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9CDF31-81C5-47CB-90BF-1E807ABA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3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A55DD-ED30-401E-99D7-8665577F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A51E0-D613-45C9-BB1A-8874E34B1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322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EEA973-9A47-4DDA-A3F8-DE0CF9F9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06872"/>
            <a:ext cx="10905066" cy="32442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966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CCE308-14F8-4DE6-979F-6DE0805AF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2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DFEFF-3730-4F6C-8F24-FCFF90F0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849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9CDF31-81C5-47CB-90BF-1E807ABA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A55DD-ED30-401E-99D7-8665577F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695CC8-FB53-4EE7-B3E0-2AE0559B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8715"/>
            <a:ext cx="10905066" cy="33805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175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CCE308-14F8-4DE6-979F-6DE0805AF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9CDF31-81C5-47CB-90BF-1E807ABA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A55DD-ED30-401E-99D7-8665577F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49EC05-EA57-4FAB-B82C-CDC981D40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69" y="643467"/>
            <a:ext cx="956406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998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6772BB-B31F-424C-9026-0E6116C98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56927"/>
            <a:ext cx="10905066" cy="35441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879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CCE308-14F8-4DE6-979F-6DE0805AF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2019-10-19T00:20:28Z</dcterms:created>
  <dcterms:modified xsi:type="dcterms:W3CDTF">2019-10-19T00:20:34Z</dcterms:modified>
</cp:coreProperties>
</file>