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9"/>
  </p:notesMasterIdLst>
  <p:handoutMasterIdLst>
    <p:handoutMasterId r:id="rId10"/>
  </p:handoutMasterIdLst>
  <p:sldIdLst>
    <p:sldId id="256" r:id="rId2"/>
    <p:sldId id="265" r:id="rId3"/>
    <p:sldId id="266" r:id="rId4"/>
    <p:sldId id="267" r:id="rId5"/>
    <p:sldId id="268" r:id="rId6"/>
    <p:sldId id="269" r:id="rId7"/>
    <p:sldId id="27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63" d="100"/>
          <a:sy n="63" d="100"/>
        </p:scale>
        <p:origin x="300"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10/16/2022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10/16/2022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4A0119-C811-414C-B351-F58874BF7E16}" type="datetime1">
              <a:rPr lang="en-US" smtClean="0"/>
              <a:t>10/16/2022</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F807AB-3E76-4C73-9D54-270D413395FB}" type="datetime1">
              <a:rPr lang="en-US" smtClean="0"/>
              <a:t>10/16/2022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898AA-5213-4EBB-9334-70C5EAF94D5A}" type="datetime1">
              <a:rPr lang="en-US" smtClean="0"/>
              <a:t>10/16/2022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5845B-3660-429B-9885-92F86B23F0A0}" type="datetime1">
              <a:rPr lang="en-US" smtClean="0"/>
              <a:t>10/16/2022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CABF51-39E9-4844-BAC6-D684C44BBE9E}" type="datetime1">
              <a:rPr lang="en-US" smtClean="0"/>
              <a:t>10/16/2022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0E4487-FFB7-4C86-BB79-171C3163F635}" type="datetime1">
              <a:rPr lang="en-US" smtClean="0"/>
              <a:t>10/16/2022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FBF2DF-5492-40BB-9FC3-7CB89E46B56F}" type="datetime1">
              <a:rPr lang="en-US" smtClean="0"/>
              <a:t>10/16/2022</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33941C-EBD6-4B42-B7BF-973A4833B998}" type="datetime1">
              <a:rPr lang="en-US" smtClean="0"/>
              <a:t>10/16/2022</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87DB35-672F-4188-9311-E5E3E18F0BC7}" type="datetime1">
              <a:rPr lang="en-US" smtClean="0"/>
              <a:t>10/16/2022</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35C6FA-0364-40EA-ADF7-6AC8A8B1D3F3}" type="datetime1">
              <a:rPr lang="en-US" smtClean="0"/>
              <a:t>10/16/2022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723E9E-7498-4F28-9FA1-01DDD7D06BD6}" type="datetime1">
              <a:rPr lang="en-US" smtClean="0"/>
              <a:t>10/16/2022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F8121A-F697-452F-BB8D-94C75886E8B9}" type="datetime1">
              <a:rPr lang="en-US" smtClean="0"/>
              <a:t>10/16/2022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 name="Rectangle 11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7C3F12E-4E52-40F1-B17C-19A2B1260FDE}"/>
              </a:ext>
            </a:extLst>
          </p:cNvPr>
          <p:cNvPicPr>
            <a:picLocks noChangeAspect="1"/>
          </p:cNvPicPr>
          <p:nvPr/>
        </p:nvPicPr>
        <p:blipFill>
          <a:blip r:embed="rId3"/>
          <a:stretch>
            <a:fillRect/>
          </a:stretch>
        </p:blipFill>
        <p:spPr>
          <a:xfrm>
            <a:off x="643467" y="2283968"/>
            <a:ext cx="10905066" cy="2290064"/>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descr="Shape&#10;&#10;Description automatically generated with medium confidence">
            <a:extLst>
              <a:ext uri="{FF2B5EF4-FFF2-40B4-BE49-F238E27FC236}">
                <a16:creationId xmlns:a16="http://schemas.microsoft.com/office/drawing/2014/main" id="{6C79E654-B0EE-4D18-9BA3-14D669D83154}"/>
              </a:ext>
            </a:extLst>
          </p:cNvPr>
          <p:cNvPicPr>
            <a:picLocks noGrp="1" noChangeAspect="1"/>
          </p:cNvPicPr>
          <p:nvPr>
            <p:ph idx="1"/>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CF2AD457-3515-400A-BA98-D9EB79D4EE7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43454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8B69D21D-C656-45D9-A9C3-39FC6AA4B32D}"/>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3423B4B0-75EB-4BDB-95F8-7B5FBF1BA00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85726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94AA9EAA-10B3-40B1-982F-771C35E15FE1}"/>
              </a:ext>
            </a:extLst>
          </p:cNvPr>
          <p:cNvPicPr>
            <a:picLocks noGrp="1" noChangeAspect="1"/>
          </p:cNvPicPr>
          <p:nvPr>
            <p:ph idx="1"/>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3902D5DA-EE64-4005-A01E-B9CBA07E228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93220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A2EF55B8-0E3D-48BC-BEDC-B62E452EE389}"/>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35227532-0CED-428C-95CB-EDEDD1F11CE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76168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F068C78E-9351-4BF9-AFFF-22055F4C1A9D}"/>
              </a:ext>
            </a:extLst>
          </p:cNvPr>
          <p:cNvPicPr>
            <a:picLocks noGrp="1" noChangeAspect="1"/>
          </p:cNvPicPr>
          <p:nvPr>
            <p:ph idx="1"/>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A0E58C4B-FF32-4B92-A03D-7CD7E8E1303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22179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284B9D46-8E53-40EA-AA2D-98FA65199BE5}"/>
              </a:ext>
            </a:extLst>
          </p:cNvPr>
          <p:cNvPicPr>
            <a:picLocks noGrp="1" noChangeAspect="1"/>
          </p:cNvPicPr>
          <p:nvPr>
            <p:ph idx="1"/>
          </p:nvPr>
        </p:nvPicPr>
        <p:blipFill>
          <a:blip r:embed="rId2"/>
          <a:stretch>
            <a:fillRect/>
          </a:stretch>
        </p:blipFill>
        <p:spPr>
          <a:xfrm>
            <a:off x="643467" y="661839"/>
            <a:ext cx="10905066" cy="5534321"/>
          </a:xfrm>
          <a:prstGeom prst="rect">
            <a:avLst/>
          </a:prstGeom>
        </p:spPr>
      </p:pic>
      <p:sp>
        <p:nvSpPr>
          <p:cNvPr id="4" name="Footer Placeholder 3">
            <a:extLst>
              <a:ext uri="{FF2B5EF4-FFF2-40B4-BE49-F238E27FC236}">
                <a16:creationId xmlns:a16="http://schemas.microsoft.com/office/drawing/2014/main" id="{A52020BE-33B0-460A-977A-AFC63AE2124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1671822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397</TotalTime>
  <Words>57</Words>
  <Application>Microsoft Office PowerPoint</Application>
  <PresentationFormat>Widescreen</PresentationFormat>
  <Paragraphs>9</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28</cp:revision>
  <dcterms:created xsi:type="dcterms:W3CDTF">2019-09-28T20:24:12Z</dcterms:created>
  <dcterms:modified xsi:type="dcterms:W3CDTF">2022-10-16T11:27:23Z</dcterms:modified>
</cp:coreProperties>
</file>