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7"/>
  </p:notesMasterIdLst>
  <p:handoutMasterIdLst>
    <p:handoutMasterId r:id="rId8"/>
  </p:handoutMasterIdLst>
  <p:sldIdLst>
    <p:sldId id="256" r:id="rId2"/>
    <p:sldId id="268" r:id="rId3"/>
    <p:sldId id="267" r:id="rId4"/>
    <p:sldId id="266" r:id="rId5"/>
    <p:sldId id="265"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11/5/2022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11/5/2022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11/5/2022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11/5/2022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11/5/2022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11/5/2022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11/5/2022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11/5/2022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11/5/2022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11/5/2022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11/5/2022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11/5/2022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7" name="Rectangle 12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048CD155-E84A-4DFA-8E69-A495511EF094}"/>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258D6A0-27DD-4C30-A663-C3AC30D46058}"/>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7B228373-621C-4387-96FA-10B1606A1B5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42706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0FA951C-1679-422F-991E-0ECC757A5C26}"/>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5B52E702-B738-4404-BDF1-5E78433597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83469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96B4850-BE36-46F0-B5DF-0CEA9B3147ED}"/>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3A070DAD-287D-4401-AE05-BBB219B1086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50793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Content Placeholder 2">
            <a:extLst>
              <a:ext uri="{FF2B5EF4-FFF2-40B4-BE49-F238E27FC236}">
                <a16:creationId xmlns:a16="http://schemas.microsoft.com/office/drawing/2014/main" id="{3C5AA17B-BC6C-4A6B-9B70-E8FEB54F8458}"/>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CF2AD457-3515-400A-BA98-D9EB79D4EE7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434547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431</TotalTime>
  <Words>53</Words>
  <Application>Microsoft Office PowerPoint</Application>
  <PresentationFormat>Widescreen</PresentationFormat>
  <Paragraphs>7</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32</cp:revision>
  <dcterms:created xsi:type="dcterms:W3CDTF">2019-09-28T20:24:12Z</dcterms:created>
  <dcterms:modified xsi:type="dcterms:W3CDTF">2022-11-05T15:23:12Z</dcterms:modified>
</cp:coreProperties>
</file>