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microsoft.com/office/2020/02/relationships/classificationlabels" Target="docMetadata/LabelInfo.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12"/>
  </p:notesMasterIdLst>
  <p:handoutMasterIdLst>
    <p:handoutMasterId r:id="rId13"/>
  </p:handoutMasterIdLst>
  <p:sldIdLst>
    <p:sldId id="279" r:id="rId2"/>
    <p:sldId id="289" r:id="rId3"/>
    <p:sldId id="290" r:id="rId4"/>
    <p:sldId id="291" r:id="rId5"/>
    <p:sldId id="292" r:id="rId6"/>
    <p:sldId id="293" r:id="rId7"/>
    <p:sldId id="294" r:id="rId8"/>
    <p:sldId id="295" r:id="rId9"/>
    <p:sldId id="296" r:id="rId10"/>
    <p:sldId id="297"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21E4AEA4-8DFA-4A89-87EB-49C32662AFE0}">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002" autoAdjust="0"/>
    <p:restoredTop sz="91160" autoAdjust="0"/>
  </p:normalViewPr>
  <p:slideViewPr>
    <p:cSldViewPr snapToGrid="0" showGuides="1">
      <p:cViewPr>
        <p:scale>
          <a:sx n="50" d="100"/>
          <a:sy n="50" d="100"/>
        </p:scale>
        <p:origin x="592" y="420"/>
      </p:cViewPr>
      <p:guideLst>
        <p:guide orient="horz" pos="2160"/>
        <p:guide pos="3840"/>
      </p:guideLst>
    </p:cSldViewPr>
  </p:slideViewPr>
  <p:notesTextViewPr>
    <p:cViewPr>
      <p:scale>
        <a:sx n="1" d="1"/>
        <a:sy n="1" d="1"/>
      </p:scale>
      <p:origin x="0" y="0"/>
    </p:cViewPr>
  </p:notesTextViewPr>
  <p:notesViewPr>
    <p:cSldViewPr snapToGrid="0" showGuides="1">
      <p:cViewPr varScale="1">
        <p:scale>
          <a:sx n="76" d="100"/>
          <a:sy n="76" d="100"/>
        </p:scale>
        <p:origin x="171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6D91178-905E-4181-A080-73FBE2A7F10F}" type="datetimeFigureOut">
              <a:rPr lang="en-US" smtClean="0"/>
              <a:t>8/20/2023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EDC0C31-3BFD-43A2-B8EE-356E8F332F68}" type="slidenum">
              <a:rPr lang="en-US" smtClean="0"/>
              <a:t>‹#›</a:t>
            </a:fld>
            <a:endParaRPr lang="en-US"/>
          </a:p>
        </p:txBody>
      </p:sp>
    </p:spTree>
    <p:extLst>
      <p:ext uri="{BB962C8B-B14F-4D97-AF65-F5344CB8AC3E}">
        <p14:creationId xmlns:p14="http://schemas.microsoft.com/office/powerpoint/2010/main" val="1872655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49B93-516E-447E-9C4C-C287614C6398}" type="datetimeFigureOut">
              <a:rPr lang="en-US" smtClean="0"/>
              <a:t>8/20/2023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7908AF-65BE-457F-9D87-289A548E61FF}" type="slidenum">
              <a:rPr lang="en-US" smtClean="0"/>
              <a:t>‹#›</a:t>
            </a:fld>
            <a:endParaRPr lang="en-US"/>
          </a:p>
        </p:txBody>
      </p:sp>
    </p:spTree>
    <p:extLst>
      <p:ext uri="{BB962C8B-B14F-4D97-AF65-F5344CB8AC3E}">
        <p14:creationId xmlns:p14="http://schemas.microsoft.com/office/powerpoint/2010/main" val="3372320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a:p>
            <a:endParaRPr lang="en-US" dirty="0"/>
          </a:p>
        </p:txBody>
      </p:sp>
      <p:sp>
        <p:nvSpPr>
          <p:cNvPr id="4" name="Slide Number Placeholder 3"/>
          <p:cNvSpPr>
            <a:spLocks noGrp="1"/>
          </p:cNvSpPr>
          <p:nvPr>
            <p:ph type="sldNum" sz="quarter" idx="5"/>
          </p:nvPr>
        </p:nvSpPr>
        <p:spPr/>
        <p:txBody>
          <a:bodyPr/>
          <a:lstStyle/>
          <a:p>
            <a:fld id="{887908AF-65BE-457F-9D87-289A548E61FF}" type="slidenum">
              <a:rPr lang="en-US" smtClean="0"/>
              <a:t>1</a:t>
            </a:fld>
            <a:endParaRPr lang="en-US"/>
          </a:p>
        </p:txBody>
      </p:sp>
    </p:spTree>
    <p:extLst>
      <p:ext uri="{BB962C8B-B14F-4D97-AF65-F5344CB8AC3E}">
        <p14:creationId xmlns:p14="http://schemas.microsoft.com/office/powerpoint/2010/main" val="8558712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B2A248-AF5E-4D2D-89A2-A86411435BCF}" type="datetime1">
              <a:rPr lang="en-US" smtClean="0"/>
              <a:t>8/20/2023</a:t>
            </a:fld>
            <a:endParaRPr lang="en-US" dirty="0"/>
          </a:p>
        </p:txBody>
      </p:sp>
      <p:sp>
        <p:nvSpPr>
          <p:cNvPr id="5" name="Footer Placeholder 4"/>
          <p:cNvSpPr>
            <a:spLocks noGrp="1"/>
          </p:cNvSpPr>
          <p:nvPr>
            <p:ph type="ftr" sz="quarter" idx="11"/>
          </p:nvPr>
        </p:nvSpPr>
        <p:spPr/>
        <p:txBody>
          <a:bodyPr/>
          <a:lstStyle/>
          <a:p>
            <a:r>
              <a:rPr lang="en-US"/>
              <a:t>© 2021 Lisa Rushing</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35912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CA58B37-51A7-4BB5-9D5F-1419C95B6503}" type="datetime1">
              <a:rPr lang="en-US" smtClean="0"/>
              <a:t>8/20/2023</a:t>
            </a:fld>
            <a:endParaRPr lang="en-US"/>
          </a:p>
        </p:txBody>
      </p:sp>
      <p:sp>
        <p:nvSpPr>
          <p:cNvPr id="5" name="Footer Placeholder 4"/>
          <p:cNvSpPr>
            <a:spLocks noGrp="1"/>
          </p:cNvSpPr>
          <p:nvPr>
            <p:ph type="ftr" sz="quarter" idx="11"/>
          </p:nvPr>
        </p:nvSpPr>
        <p:spPr/>
        <p:txBody>
          <a:bodyPr/>
          <a:lstStyle/>
          <a:p>
            <a:r>
              <a:rPr lang="en-US"/>
              <a:t>© 2021 Lisa Rushing</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829623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BB2ECAD-1CDD-4032-921D-C480246C70D1}" type="datetime1">
              <a:rPr lang="en-US" smtClean="0"/>
              <a:t>8/20/2023</a:t>
            </a:fld>
            <a:endParaRPr lang="en-US"/>
          </a:p>
        </p:txBody>
      </p:sp>
      <p:sp>
        <p:nvSpPr>
          <p:cNvPr id="5" name="Footer Placeholder 4"/>
          <p:cNvSpPr>
            <a:spLocks noGrp="1"/>
          </p:cNvSpPr>
          <p:nvPr>
            <p:ph type="ftr" sz="quarter" idx="11"/>
          </p:nvPr>
        </p:nvSpPr>
        <p:spPr/>
        <p:txBody>
          <a:bodyPr/>
          <a:lstStyle/>
          <a:p>
            <a:r>
              <a:rPr lang="en-US"/>
              <a:t>© 2021 Lisa Rushing</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042625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07FCE52-341D-4962-A29E-3A443A1F0BF2}" type="datetime1">
              <a:rPr lang="en-US" smtClean="0"/>
              <a:t>8/20/2023</a:t>
            </a:fld>
            <a:endParaRPr lang="en-US"/>
          </a:p>
        </p:txBody>
      </p:sp>
      <p:sp>
        <p:nvSpPr>
          <p:cNvPr id="5" name="Footer Placeholder 4"/>
          <p:cNvSpPr>
            <a:spLocks noGrp="1"/>
          </p:cNvSpPr>
          <p:nvPr>
            <p:ph type="ftr" sz="quarter" idx="11"/>
          </p:nvPr>
        </p:nvSpPr>
        <p:spPr/>
        <p:txBody>
          <a:bodyPr/>
          <a:lstStyle/>
          <a:p>
            <a:r>
              <a:rPr lang="en-US"/>
              <a:t>© 2021 Lisa Rushing</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650358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C3C52C-EFA0-4320-BC7B-D40C75DCA384}" type="datetime1">
              <a:rPr lang="en-US" smtClean="0"/>
              <a:t>8/20/2023</a:t>
            </a:fld>
            <a:endParaRPr lang="en-US"/>
          </a:p>
        </p:txBody>
      </p:sp>
      <p:sp>
        <p:nvSpPr>
          <p:cNvPr id="5" name="Footer Placeholder 4"/>
          <p:cNvSpPr>
            <a:spLocks noGrp="1"/>
          </p:cNvSpPr>
          <p:nvPr>
            <p:ph type="ftr" sz="quarter" idx="11"/>
          </p:nvPr>
        </p:nvSpPr>
        <p:spPr/>
        <p:txBody>
          <a:bodyPr/>
          <a:lstStyle/>
          <a:p>
            <a:r>
              <a:rPr lang="en-US"/>
              <a:t>© 2021 Lisa Rushing</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069420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39D7189-EA63-4D80-8717-1D8D7912D263}" type="datetime1">
              <a:rPr lang="en-US" smtClean="0"/>
              <a:t>8/20/2023</a:t>
            </a:fld>
            <a:endParaRPr lang="en-US"/>
          </a:p>
        </p:txBody>
      </p:sp>
      <p:sp>
        <p:nvSpPr>
          <p:cNvPr id="6" name="Footer Placeholder 5"/>
          <p:cNvSpPr>
            <a:spLocks noGrp="1"/>
          </p:cNvSpPr>
          <p:nvPr>
            <p:ph type="ftr" sz="quarter" idx="11"/>
          </p:nvPr>
        </p:nvSpPr>
        <p:spPr/>
        <p:txBody>
          <a:bodyPr/>
          <a:lstStyle/>
          <a:p>
            <a:r>
              <a:rPr lang="en-US"/>
              <a:t>© 2021 Lisa Rushing</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86814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8CAE956-F6AD-46E9-AF15-94F48D93F7E5}" type="datetime1">
              <a:rPr lang="en-US" smtClean="0"/>
              <a:t>8/20/2023</a:t>
            </a:fld>
            <a:endParaRPr lang="en-US"/>
          </a:p>
        </p:txBody>
      </p:sp>
      <p:sp>
        <p:nvSpPr>
          <p:cNvPr id="8" name="Footer Placeholder 7"/>
          <p:cNvSpPr>
            <a:spLocks noGrp="1"/>
          </p:cNvSpPr>
          <p:nvPr>
            <p:ph type="ftr" sz="quarter" idx="11"/>
          </p:nvPr>
        </p:nvSpPr>
        <p:spPr/>
        <p:txBody>
          <a:bodyPr/>
          <a:lstStyle/>
          <a:p>
            <a:r>
              <a:rPr lang="en-US"/>
              <a:t>© 2021 Lisa Rushing</a:t>
            </a:r>
            <a:endParaRPr lang="en-US" dirty="0"/>
          </a:p>
        </p:txBody>
      </p:sp>
      <p:sp>
        <p:nvSpPr>
          <p:cNvPr id="9" name="Slide Number Placeholder 8"/>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597926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9F6E370-91AA-4312-8E60-63F5999C2F24}" type="datetime1">
              <a:rPr lang="en-US" smtClean="0"/>
              <a:t>8/20/2023</a:t>
            </a:fld>
            <a:endParaRPr lang="en-US"/>
          </a:p>
        </p:txBody>
      </p:sp>
      <p:sp>
        <p:nvSpPr>
          <p:cNvPr id="4" name="Footer Placeholder 3"/>
          <p:cNvSpPr>
            <a:spLocks noGrp="1"/>
          </p:cNvSpPr>
          <p:nvPr>
            <p:ph type="ftr" sz="quarter" idx="11"/>
          </p:nvPr>
        </p:nvSpPr>
        <p:spPr/>
        <p:txBody>
          <a:bodyPr/>
          <a:lstStyle/>
          <a:p>
            <a:r>
              <a:rPr lang="en-US"/>
              <a:t>© 2021 Lisa Rushing</a:t>
            </a:r>
            <a:endParaRPr lang="en-US" dirty="0"/>
          </a:p>
        </p:txBody>
      </p:sp>
      <p:sp>
        <p:nvSpPr>
          <p:cNvPr id="5" name="Slide Number Placeholder 4"/>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564702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514DB8-417F-49C3-A5A8-0A99F5649BE2}" type="datetime1">
              <a:rPr lang="en-US" smtClean="0"/>
              <a:t>8/20/2023</a:t>
            </a:fld>
            <a:endParaRPr lang="en-US"/>
          </a:p>
        </p:txBody>
      </p:sp>
      <p:sp>
        <p:nvSpPr>
          <p:cNvPr id="3" name="Footer Placeholder 2"/>
          <p:cNvSpPr>
            <a:spLocks noGrp="1"/>
          </p:cNvSpPr>
          <p:nvPr>
            <p:ph type="ftr" sz="quarter" idx="11"/>
          </p:nvPr>
        </p:nvSpPr>
        <p:spPr/>
        <p:txBody>
          <a:bodyPr/>
          <a:lstStyle/>
          <a:p>
            <a:r>
              <a:rPr lang="en-US"/>
              <a:t>© 2021 Lisa Rushing</a:t>
            </a:r>
            <a:endParaRPr lang="en-US" dirty="0"/>
          </a:p>
        </p:txBody>
      </p:sp>
      <p:sp>
        <p:nvSpPr>
          <p:cNvPr id="4" name="Slide Number Placeholder 3"/>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41185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FFC3CCA-21C8-4A1B-99B2-A6ECD67BACEC}" type="datetime1">
              <a:rPr lang="en-US" smtClean="0"/>
              <a:t>8/20/2023</a:t>
            </a:fld>
            <a:endParaRPr lang="en-US"/>
          </a:p>
        </p:txBody>
      </p:sp>
      <p:sp>
        <p:nvSpPr>
          <p:cNvPr id="6" name="Footer Placeholder 5"/>
          <p:cNvSpPr>
            <a:spLocks noGrp="1"/>
          </p:cNvSpPr>
          <p:nvPr>
            <p:ph type="ftr" sz="quarter" idx="11"/>
          </p:nvPr>
        </p:nvSpPr>
        <p:spPr/>
        <p:txBody>
          <a:bodyPr/>
          <a:lstStyle/>
          <a:p>
            <a:r>
              <a:rPr lang="en-US"/>
              <a:t>© 2021 Lisa Rushing</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14478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BF70595-521E-45DD-808B-BED9BFB23AF4}" type="datetime1">
              <a:rPr lang="en-US" smtClean="0"/>
              <a:t>8/20/2023</a:t>
            </a:fld>
            <a:endParaRPr lang="en-US"/>
          </a:p>
        </p:txBody>
      </p:sp>
      <p:sp>
        <p:nvSpPr>
          <p:cNvPr id="6" name="Footer Placeholder 5"/>
          <p:cNvSpPr>
            <a:spLocks noGrp="1"/>
          </p:cNvSpPr>
          <p:nvPr>
            <p:ph type="ftr" sz="quarter" idx="11"/>
          </p:nvPr>
        </p:nvSpPr>
        <p:spPr/>
        <p:txBody>
          <a:bodyPr/>
          <a:lstStyle/>
          <a:p>
            <a:r>
              <a:rPr lang="en-US"/>
              <a:t>© 2021 Lisa Rushing</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4289290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ADCD10-DC3E-4C73-8882-A58DEFFC192B}" type="datetime1">
              <a:rPr lang="en-US" smtClean="0"/>
              <a:t>8/20/2023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 2021 Lisa Rushing</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068D91-5085-43EA-8734-9AB23AC0958B}" type="slidenum">
              <a:rPr lang="en-US" smtClean="0"/>
              <a:pPr/>
              <a:t>‹#›</a:t>
            </a:fld>
            <a:endParaRPr lang="en-US"/>
          </a:p>
        </p:txBody>
      </p:sp>
    </p:spTree>
    <p:extLst>
      <p:ext uri="{BB962C8B-B14F-4D97-AF65-F5344CB8AC3E}">
        <p14:creationId xmlns:p14="http://schemas.microsoft.com/office/powerpoint/2010/main" val="104708555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9" name="Rectangle 108">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A black background with a black square&#10;&#10;Description automatically generated with medium confidence">
            <a:extLst>
              <a:ext uri="{FF2B5EF4-FFF2-40B4-BE49-F238E27FC236}">
                <a16:creationId xmlns:a16="http://schemas.microsoft.com/office/drawing/2014/main" id="{71E9B1F6-D319-D67C-24D1-F43EEBE26B91}"/>
              </a:ext>
            </a:extLst>
          </p:cNvPr>
          <p:cNvPicPr>
            <a:picLocks noChangeAspect="1"/>
          </p:cNvPicPr>
          <p:nvPr/>
        </p:nvPicPr>
        <p:blipFill>
          <a:blip r:embed="rId3"/>
          <a:stretch>
            <a:fillRect/>
          </a:stretch>
        </p:blipFill>
        <p:spPr>
          <a:xfrm>
            <a:off x="643467" y="2624752"/>
            <a:ext cx="10905066" cy="1608495"/>
          </a:xfrm>
          <a:prstGeom prst="rect">
            <a:avLst/>
          </a:prstGeom>
        </p:spPr>
      </p:pic>
      <p:sp>
        <p:nvSpPr>
          <p:cNvPr id="4" name="Footer Placeholder 3">
            <a:extLst>
              <a:ext uri="{FF2B5EF4-FFF2-40B4-BE49-F238E27FC236}">
                <a16:creationId xmlns:a16="http://schemas.microsoft.com/office/drawing/2014/main" id="{6DC069F0-920D-C622-F91B-E4EC82237E37}"/>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chemeClr val="tx1">
                    <a:tint val="75000"/>
                  </a:schemeClr>
                </a:solidFill>
                <a:latin typeface="+mn-lt"/>
                <a:ea typeface="+mn-ea"/>
                <a:cs typeface="+mn-cs"/>
              </a:rPr>
              <a:t>© 2021 Lisa Rushing</a:t>
            </a:r>
          </a:p>
        </p:txBody>
      </p:sp>
    </p:spTree>
    <p:extLst>
      <p:ext uri="{BB962C8B-B14F-4D97-AF65-F5344CB8AC3E}">
        <p14:creationId xmlns:p14="http://schemas.microsoft.com/office/powerpoint/2010/main" val="17508550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B568A565-66CC-33B0-D765-7B9C96F2F7C8}"/>
              </a:ext>
            </a:extLst>
          </p:cNvPr>
          <p:cNvPicPr>
            <a:picLocks noGrp="1" noChangeAspect="1"/>
          </p:cNvPicPr>
          <p:nvPr>
            <p:ph idx="1"/>
          </p:nvPr>
        </p:nvPicPr>
        <p:blipFill>
          <a:blip r:embed="rId2"/>
          <a:stretch>
            <a:fillRect/>
          </a:stretch>
        </p:blipFill>
        <p:spPr>
          <a:xfrm>
            <a:off x="643467" y="1452457"/>
            <a:ext cx="10905066" cy="3953086"/>
          </a:xfrm>
          <a:prstGeom prst="rect">
            <a:avLst/>
          </a:prstGeom>
        </p:spPr>
      </p:pic>
      <p:sp>
        <p:nvSpPr>
          <p:cNvPr id="4" name="Footer Placeholder 3">
            <a:extLst>
              <a:ext uri="{FF2B5EF4-FFF2-40B4-BE49-F238E27FC236}">
                <a16:creationId xmlns:a16="http://schemas.microsoft.com/office/drawing/2014/main" id="{147EF186-7F99-3F0D-242D-FD16E5418F5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chemeClr val="tx1">
                    <a:tint val="75000"/>
                  </a:schemeClr>
                </a:solidFill>
                <a:latin typeface="+mn-lt"/>
                <a:ea typeface="+mn-ea"/>
                <a:cs typeface="+mn-cs"/>
              </a:rPr>
              <a:t>© 2021 Lisa Rushing</a:t>
            </a:r>
          </a:p>
        </p:txBody>
      </p:sp>
    </p:spTree>
    <p:extLst>
      <p:ext uri="{BB962C8B-B14F-4D97-AF65-F5344CB8AC3E}">
        <p14:creationId xmlns:p14="http://schemas.microsoft.com/office/powerpoint/2010/main" val="29566643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 name="Rectangle 31">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Content Placeholder 11" descr="A black background with a black square&#10;&#10;Description automatically generated with medium confidence">
            <a:extLst>
              <a:ext uri="{FF2B5EF4-FFF2-40B4-BE49-F238E27FC236}">
                <a16:creationId xmlns:a16="http://schemas.microsoft.com/office/drawing/2014/main" id="{95353460-CB25-8DAD-B110-6873B8CCCD1C}"/>
              </a:ext>
            </a:extLst>
          </p:cNvPr>
          <p:cNvPicPr>
            <a:picLocks noGrp="1" noChangeAspect="1"/>
          </p:cNvPicPr>
          <p:nvPr>
            <p:ph idx="1"/>
          </p:nvPr>
        </p:nvPicPr>
        <p:blipFill>
          <a:blip r:embed="rId2"/>
          <a:stretch>
            <a:fillRect/>
          </a:stretch>
        </p:blipFill>
        <p:spPr>
          <a:xfrm>
            <a:off x="643467" y="1288881"/>
            <a:ext cx="10905066" cy="4280238"/>
          </a:xfrm>
          <a:prstGeom prst="rect">
            <a:avLst/>
          </a:prstGeom>
        </p:spPr>
      </p:pic>
      <p:sp>
        <p:nvSpPr>
          <p:cNvPr id="4" name="Footer Placeholder 3">
            <a:extLst>
              <a:ext uri="{FF2B5EF4-FFF2-40B4-BE49-F238E27FC236}">
                <a16:creationId xmlns:a16="http://schemas.microsoft.com/office/drawing/2014/main" id="{887CEF59-EB45-8369-1C5F-C00AB3F3EBDF}"/>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chemeClr val="tx1">
                    <a:tint val="75000"/>
                  </a:schemeClr>
                </a:solidFill>
                <a:latin typeface="+mn-lt"/>
                <a:ea typeface="+mn-ea"/>
                <a:cs typeface="+mn-cs"/>
              </a:rPr>
              <a:t>© 2021 Lisa Rushing</a:t>
            </a:r>
          </a:p>
        </p:txBody>
      </p:sp>
    </p:spTree>
    <p:extLst>
      <p:ext uri="{BB962C8B-B14F-4D97-AF65-F5344CB8AC3E}">
        <p14:creationId xmlns:p14="http://schemas.microsoft.com/office/powerpoint/2010/main" val="37228173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black background with a black square&#10;&#10;Description automatically generated with medium confidence">
            <a:extLst>
              <a:ext uri="{FF2B5EF4-FFF2-40B4-BE49-F238E27FC236}">
                <a16:creationId xmlns:a16="http://schemas.microsoft.com/office/drawing/2014/main" id="{582BCF10-0765-A2D7-1B75-C8C3ABCF37ED}"/>
              </a:ext>
            </a:extLst>
          </p:cNvPr>
          <p:cNvPicPr>
            <a:picLocks noGrp="1" noChangeAspect="1"/>
          </p:cNvPicPr>
          <p:nvPr>
            <p:ph idx="1"/>
          </p:nvPr>
        </p:nvPicPr>
        <p:blipFill>
          <a:blip r:embed="rId2"/>
          <a:stretch>
            <a:fillRect/>
          </a:stretch>
        </p:blipFill>
        <p:spPr>
          <a:xfrm>
            <a:off x="643467" y="1411563"/>
            <a:ext cx="10905066" cy="4034874"/>
          </a:xfrm>
          <a:prstGeom prst="rect">
            <a:avLst/>
          </a:prstGeom>
        </p:spPr>
      </p:pic>
      <p:sp>
        <p:nvSpPr>
          <p:cNvPr id="4" name="Footer Placeholder 3">
            <a:extLst>
              <a:ext uri="{FF2B5EF4-FFF2-40B4-BE49-F238E27FC236}">
                <a16:creationId xmlns:a16="http://schemas.microsoft.com/office/drawing/2014/main" id="{7B132959-D48A-36D2-A9CD-494C93CA354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chemeClr val="tx1">
                    <a:tint val="75000"/>
                  </a:schemeClr>
                </a:solidFill>
                <a:latin typeface="+mn-lt"/>
                <a:ea typeface="+mn-ea"/>
                <a:cs typeface="+mn-cs"/>
              </a:rPr>
              <a:t>© 2021 Lisa Rushing</a:t>
            </a:r>
          </a:p>
        </p:txBody>
      </p:sp>
    </p:spTree>
    <p:extLst>
      <p:ext uri="{BB962C8B-B14F-4D97-AF65-F5344CB8AC3E}">
        <p14:creationId xmlns:p14="http://schemas.microsoft.com/office/powerpoint/2010/main" val="34997097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black background with a black square&#10;&#10;Description automatically generated with medium confidence">
            <a:extLst>
              <a:ext uri="{FF2B5EF4-FFF2-40B4-BE49-F238E27FC236}">
                <a16:creationId xmlns:a16="http://schemas.microsoft.com/office/drawing/2014/main" id="{CBAD07C6-E3C7-9D88-EF67-FC699F3DC4DD}"/>
              </a:ext>
            </a:extLst>
          </p:cNvPr>
          <p:cNvPicPr>
            <a:picLocks noGrp="1" noChangeAspect="1"/>
          </p:cNvPicPr>
          <p:nvPr>
            <p:ph idx="1"/>
          </p:nvPr>
        </p:nvPicPr>
        <p:blipFill>
          <a:blip r:embed="rId2"/>
          <a:stretch>
            <a:fillRect/>
          </a:stretch>
        </p:blipFill>
        <p:spPr>
          <a:xfrm>
            <a:off x="643467" y="1438826"/>
            <a:ext cx="10905066" cy="3980348"/>
          </a:xfrm>
          <a:prstGeom prst="rect">
            <a:avLst/>
          </a:prstGeom>
        </p:spPr>
      </p:pic>
      <p:sp>
        <p:nvSpPr>
          <p:cNvPr id="4" name="Footer Placeholder 3">
            <a:extLst>
              <a:ext uri="{FF2B5EF4-FFF2-40B4-BE49-F238E27FC236}">
                <a16:creationId xmlns:a16="http://schemas.microsoft.com/office/drawing/2014/main" id="{C7CEEF13-8EE1-D63F-4076-81AB6F943D4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chemeClr val="tx1">
                    <a:tint val="75000"/>
                  </a:schemeClr>
                </a:solidFill>
                <a:latin typeface="+mn-lt"/>
                <a:ea typeface="+mn-ea"/>
                <a:cs typeface="+mn-cs"/>
              </a:rPr>
              <a:t>© 2021 Lisa Rushing</a:t>
            </a:r>
          </a:p>
        </p:txBody>
      </p:sp>
    </p:spTree>
    <p:extLst>
      <p:ext uri="{BB962C8B-B14F-4D97-AF65-F5344CB8AC3E}">
        <p14:creationId xmlns:p14="http://schemas.microsoft.com/office/powerpoint/2010/main" val="8892563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Content Placeholder 9" descr="A black background with a black square&#10;&#10;Description automatically generated with medium confidence">
            <a:extLst>
              <a:ext uri="{FF2B5EF4-FFF2-40B4-BE49-F238E27FC236}">
                <a16:creationId xmlns:a16="http://schemas.microsoft.com/office/drawing/2014/main" id="{84B09143-D806-BE1D-53C7-260FD720155A}"/>
              </a:ext>
            </a:extLst>
          </p:cNvPr>
          <p:cNvPicPr>
            <a:picLocks noGrp="1" noChangeAspect="1"/>
          </p:cNvPicPr>
          <p:nvPr>
            <p:ph idx="1"/>
          </p:nvPr>
        </p:nvPicPr>
        <p:blipFill>
          <a:blip r:embed="rId2"/>
          <a:stretch>
            <a:fillRect/>
          </a:stretch>
        </p:blipFill>
        <p:spPr>
          <a:xfrm>
            <a:off x="643467" y="1425195"/>
            <a:ext cx="10905066" cy="4007610"/>
          </a:xfrm>
          <a:prstGeom prst="rect">
            <a:avLst/>
          </a:prstGeom>
        </p:spPr>
      </p:pic>
      <p:sp>
        <p:nvSpPr>
          <p:cNvPr id="4" name="Footer Placeholder 3">
            <a:extLst>
              <a:ext uri="{FF2B5EF4-FFF2-40B4-BE49-F238E27FC236}">
                <a16:creationId xmlns:a16="http://schemas.microsoft.com/office/drawing/2014/main" id="{2244638A-8131-B918-272C-3959BD2A187F}"/>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chemeClr val="tx1">
                    <a:tint val="75000"/>
                  </a:schemeClr>
                </a:solidFill>
                <a:latin typeface="+mn-lt"/>
                <a:ea typeface="+mn-ea"/>
                <a:cs typeface="+mn-cs"/>
              </a:rPr>
              <a:t>© 2021 Lisa Rushing</a:t>
            </a:r>
          </a:p>
        </p:txBody>
      </p:sp>
    </p:spTree>
    <p:extLst>
      <p:ext uri="{BB962C8B-B14F-4D97-AF65-F5344CB8AC3E}">
        <p14:creationId xmlns:p14="http://schemas.microsoft.com/office/powerpoint/2010/main" val="30802124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black background with a black square&#10;&#10;Description automatically generated with medium confidence">
            <a:extLst>
              <a:ext uri="{FF2B5EF4-FFF2-40B4-BE49-F238E27FC236}">
                <a16:creationId xmlns:a16="http://schemas.microsoft.com/office/drawing/2014/main" id="{34375936-7839-BF7E-40EC-1B1996BB94E4}"/>
              </a:ext>
            </a:extLst>
          </p:cNvPr>
          <p:cNvPicPr>
            <a:picLocks noGrp="1" noChangeAspect="1"/>
          </p:cNvPicPr>
          <p:nvPr>
            <p:ph idx="1"/>
          </p:nvPr>
        </p:nvPicPr>
        <p:blipFill>
          <a:blip r:embed="rId2"/>
          <a:stretch>
            <a:fillRect/>
          </a:stretch>
        </p:blipFill>
        <p:spPr>
          <a:xfrm>
            <a:off x="643467" y="1425195"/>
            <a:ext cx="10905066" cy="4007610"/>
          </a:xfrm>
          <a:prstGeom prst="rect">
            <a:avLst/>
          </a:prstGeom>
        </p:spPr>
      </p:pic>
      <p:sp>
        <p:nvSpPr>
          <p:cNvPr id="4" name="Footer Placeholder 3">
            <a:extLst>
              <a:ext uri="{FF2B5EF4-FFF2-40B4-BE49-F238E27FC236}">
                <a16:creationId xmlns:a16="http://schemas.microsoft.com/office/drawing/2014/main" id="{5820315F-E319-A1F6-3DA5-167113B6966F}"/>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chemeClr val="tx1">
                    <a:tint val="75000"/>
                  </a:schemeClr>
                </a:solidFill>
                <a:latin typeface="+mn-lt"/>
                <a:ea typeface="+mn-ea"/>
                <a:cs typeface="+mn-cs"/>
              </a:rPr>
              <a:t>© 2021 Lisa Rushing</a:t>
            </a:r>
          </a:p>
        </p:txBody>
      </p:sp>
    </p:spTree>
    <p:extLst>
      <p:ext uri="{BB962C8B-B14F-4D97-AF65-F5344CB8AC3E}">
        <p14:creationId xmlns:p14="http://schemas.microsoft.com/office/powerpoint/2010/main" val="32038564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black background with a black square&#10;&#10;Description automatically generated with medium confidence">
            <a:extLst>
              <a:ext uri="{FF2B5EF4-FFF2-40B4-BE49-F238E27FC236}">
                <a16:creationId xmlns:a16="http://schemas.microsoft.com/office/drawing/2014/main" id="{89D2E3FA-8009-A5C2-7190-DBAA9AFA0B7C}"/>
              </a:ext>
            </a:extLst>
          </p:cNvPr>
          <p:cNvPicPr>
            <a:picLocks noGrp="1" noChangeAspect="1"/>
          </p:cNvPicPr>
          <p:nvPr>
            <p:ph idx="1"/>
          </p:nvPr>
        </p:nvPicPr>
        <p:blipFill>
          <a:blip r:embed="rId2"/>
          <a:stretch>
            <a:fillRect/>
          </a:stretch>
        </p:blipFill>
        <p:spPr>
          <a:xfrm>
            <a:off x="643467" y="1438826"/>
            <a:ext cx="10905066" cy="3980348"/>
          </a:xfrm>
          <a:prstGeom prst="rect">
            <a:avLst/>
          </a:prstGeom>
        </p:spPr>
      </p:pic>
      <p:sp>
        <p:nvSpPr>
          <p:cNvPr id="4" name="Footer Placeholder 3">
            <a:extLst>
              <a:ext uri="{FF2B5EF4-FFF2-40B4-BE49-F238E27FC236}">
                <a16:creationId xmlns:a16="http://schemas.microsoft.com/office/drawing/2014/main" id="{D9F7005F-2F1D-2D90-906B-80E163BE6B28}"/>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chemeClr val="tx1">
                    <a:tint val="75000"/>
                  </a:schemeClr>
                </a:solidFill>
                <a:latin typeface="+mn-lt"/>
                <a:ea typeface="+mn-ea"/>
                <a:cs typeface="+mn-cs"/>
              </a:rPr>
              <a:t>© 2021 Lisa Rushing</a:t>
            </a:r>
          </a:p>
        </p:txBody>
      </p:sp>
    </p:spTree>
    <p:extLst>
      <p:ext uri="{BB962C8B-B14F-4D97-AF65-F5344CB8AC3E}">
        <p14:creationId xmlns:p14="http://schemas.microsoft.com/office/powerpoint/2010/main" val="18622216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black background with a black square&#10;&#10;Description automatically generated with medium confidence">
            <a:extLst>
              <a:ext uri="{FF2B5EF4-FFF2-40B4-BE49-F238E27FC236}">
                <a16:creationId xmlns:a16="http://schemas.microsoft.com/office/drawing/2014/main" id="{6D2597D1-809B-C5F2-369D-F244ECD2EA16}"/>
              </a:ext>
            </a:extLst>
          </p:cNvPr>
          <p:cNvPicPr>
            <a:picLocks noGrp="1" noChangeAspect="1"/>
          </p:cNvPicPr>
          <p:nvPr>
            <p:ph idx="1"/>
          </p:nvPr>
        </p:nvPicPr>
        <p:blipFill>
          <a:blip r:embed="rId2"/>
          <a:stretch>
            <a:fillRect/>
          </a:stretch>
        </p:blipFill>
        <p:spPr>
          <a:xfrm>
            <a:off x="643467" y="1452457"/>
            <a:ext cx="10905066" cy="3953086"/>
          </a:xfrm>
          <a:prstGeom prst="rect">
            <a:avLst/>
          </a:prstGeom>
        </p:spPr>
      </p:pic>
      <p:sp>
        <p:nvSpPr>
          <p:cNvPr id="4" name="Footer Placeholder 3">
            <a:extLst>
              <a:ext uri="{FF2B5EF4-FFF2-40B4-BE49-F238E27FC236}">
                <a16:creationId xmlns:a16="http://schemas.microsoft.com/office/drawing/2014/main" id="{DDE794AB-1E8B-4E34-9D65-689633E55D7B}"/>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chemeClr val="tx1">
                    <a:tint val="75000"/>
                  </a:schemeClr>
                </a:solidFill>
                <a:latin typeface="+mn-lt"/>
                <a:ea typeface="+mn-ea"/>
                <a:cs typeface="+mn-cs"/>
              </a:rPr>
              <a:t>© 2021 Lisa Rushing</a:t>
            </a:r>
          </a:p>
        </p:txBody>
      </p:sp>
    </p:spTree>
    <p:extLst>
      <p:ext uri="{BB962C8B-B14F-4D97-AF65-F5344CB8AC3E}">
        <p14:creationId xmlns:p14="http://schemas.microsoft.com/office/powerpoint/2010/main" val="3992838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black background with a black square&#10;&#10;Description automatically generated with medium confidence">
            <a:extLst>
              <a:ext uri="{FF2B5EF4-FFF2-40B4-BE49-F238E27FC236}">
                <a16:creationId xmlns:a16="http://schemas.microsoft.com/office/drawing/2014/main" id="{5D47B270-713D-D283-7F54-62FCD475BE34}"/>
              </a:ext>
            </a:extLst>
          </p:cNvPr>
          <p:cNvPicPr>
            <a:picLocks noGrp="1" noChangeAspect="1"/>
          </p:cNvPicPr>
          <p:nvPr>
            <p:ph idx="1"/>
          </p:nvPr>
        </p:nvPicPr>
        <p:blipFill>
          <a:blip r:embed="rId2"/>
          <a:stretch>
            <a:fillRect/>
          </a:stretch>
        </p:blipFill>
        <p:spPr>
          <a:xfrm>
            <a:off x="643467" y="1425195"/>
            <a:ext cx="10905066" cy="4007610"/>
          </a:xfrm>
          <a:prstGeom prst="rect">
            <a:avLst/>
          </a:prstGeom>
        </p:spPr>
      </p:pic>
      <p:sp>
        <p:nvSpPr>
          <p:cNvPr id="4" name="Footer Placeholder 3">
            <a:extLst>
              <a:ext uri="{FF2B5EF4-FFF2-40B4-BE49-F238E27FC236}">
                <a16:creationId xmlns:a16="http://schemas.microsoft.com/office/drawing/2014/main" id="{C9E46ADB-6307-86E5-EB78-43E68CABB120}"/>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chemeClr val="tx1">
                    <a:tint val="75000"/>
                  </a:schemeClr>
                </a:solidFill>
                <a:latin typeface="+mn-lt"/>
                <a:ea typeface="+mn-ea"/>
                <a:cs typeface="+mn-cs"/>
              </a:rPr>
              <a:t>© 2021 Lisa Rushing</a:t>
            </a:r>
          </a:p>
        </p:txBody>
      </p:sp>
    </p:spTree>
    <p:extLst>
      <p:ext uri="{BB962C8B-B14F-4D97-AF65-F5344CB8AC3E}">
        <p14:creationId xmlns:p14="http://schemas.microsoft.com/office/powerpoint/2010/main" val="92865501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677d2c9a-624e-4efe-8958-ee35a71c0d71}" enabled="0" method="" siteId="{677d2c9a-624e-4efe-8958-ee35a71c0d71}" removed="1"/>
</clbl:labelList>
</file>

<file path=docProps/app.xml><?xml version="1.0" encoding="utf-8"?>
<Properties xmlns="http://schemas.openxmlformats.org/officeDocument/2006/extended-properties" xmlns:vt="http://schemas.openxmlformats.org/officeDocument/2006/docPropsVTypes">
  <TotalTime>1936</TotalTime>
  <Words>83</Words>
  <Application>Microsoft Office PowerPoint</Application>
  <PresentationFormat>Widescreen</PresentationFormat>
  <Paragraphs>12</Paragraphs>
  <Slides>10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Gothard, Sarah</cp:lastModifiedBy>
  <cp:revision>56</cp:revision>
  <dcterms:created xsi:type="dcterms:W3CDTF">2019-09-28T20:24:12Z</dcterms:created>
  <dcterms:modified xsi:type="dcterms:W3CDTF">2023-08-20T16:04:56Z</dcterms:modified>
</cp:coreProperties>
</file>