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4" d="100"/>
          <a:sy n="64" d="100"/>
        </p:scale>
        <p:origin x="52" y="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6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0342AD-A556-6C20-2AAB-4D4749737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 13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9ECAE9C-FB2B-6B11-8D2C-F6C65A8A6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C49357C-B5AE-8213-96A5-6BBA6F3A66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E9A632-7607-ECC6-BE30-68610267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817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3FF5BF8-8C01-0166-BD51-3E183818E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3F71EE-D01D-C05B-A7E5-44E2925F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3376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A155B0B-388D-F3E0-1186-0D9B10441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4234A0-07B6-F446-4188-C5A662E1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322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4F1F0CF-5599-675E-2418-0CE54A3E2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7C535-28F8-729F-96BE-22880A5CE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542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6703CE7-E733-7E28-C638-A2B9220149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DFD58-6228-7652-AB47-BD874DBB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111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58</Words>
  <Application>Microsoft Office PowerPoint</Application>
  <PresentationFormat>Widescreen</PresentationFormat>
  <Paragraphs>10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33</cp:revision>
  <dcterms:created xsi:type="dcterms:W3CDTF">2019-10-03T18:26:20Z</dcterms:created>
  <dcterms:modified xsi:type="dcterms:W3CDTF">2024-04-14T20:56:24Z</dcterms:modified>
</cp:coreProperties>
</file>