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70" r:id="rId1"/>
  </p:sldMasterIdLst>
  <p:notesMasterIdLst>
    <p:notesMasterId r:id="rId15"/>
  </p:notesMasterIdLst>
  <p:handoutMasterIdLst>
    <p:handoutMasterId r:id="rId16"/>
  </p:handoutMasterIdLst>
  <p:sldIdLst>
    <p:sldId id="262" r:id="rId2"/>
    <p:sldId id="265" r:id="rId3"/>
    <p:sldId id="266" r:id="rId4"/>
    <p:sldId id="267" r:id="rId5"/>
    <p:sldId id="268" r:id="rId6"/>
    <p:sldId id="269" r:id="rId7"/>
    <p:sldId id="270" r:id="rId8"/>
    <p:sldId id="271" r:id="rId9"/>
    <p:sldId id="272" r:id="rId10"/>
    <p:sldId id="273" r:id="rId11"/>
    <p:sldId id="274" r:id="rId12"/>
    <p:sldId id="278" r:id="rId13"/>
    <p:sldId id="27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1707"/>
    <a:srgbClr val="3E0000"/>
    <a:srgbClr val="212123"/>
    <a:srgbClr val="263D17"/>
    <a:srgbClr val="000E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B4A8BD-F95A-4DC2-9E0E-363E80144CF1}" v="12" dt="2021-06-23T00:24:19.744"/>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1160" autoAdjust="0"/>
  </p:normalViewPr>
  <p:slideViewPr>
    <p:cSldViewPr snapToGrid="0" showGuides="1">
      <p:cViewPr varScale="1">
        <p:scale>
          <a:sx n="65" d="100"/>
          <a:sy n="65" d="100"/>
        </p:scale>
        <p:origin x="228"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BFB4A8BD-F95A-4DC2-9E0E-363E80144CF1}"/>
    <pc:docChg chg="undo custSel addSld delSld modSld sldOrd">
      <pc:chgData name="Sarah Gothard" userId="0e53f415fda5f162" providerId="LiveId" clId="{BFB4A8BD-F95A-4DC2-9E0E-363E80144CF1}" dt="2021-06-23T00:25:46.339" v="61" actId="47"/>
      <pc:docMkLst>
        <pc:docMk/>
      </pc:docMkLst>
      <pc:sldChg chg="addSp delSp modSp mod">
        <pc:chgData name="Sarah Gothard" userId="0e53f415fda5f162" providerId="LiveId" clId="{BFB4A8BD-F95A-4DC2-9E0E-363E80144CF1}" dt="2021-06-23T00:14:46.241" v="15" actId="26606"/>
        <pc:sldMkLst>
          <pc:docMk/>
          <pc:sldMk cId="219344417" sldId="262"/>
        </pc:sldMkLst>
        <pc:spChg chg="ord">
          <ac:chgData name="Sarah Gothard" userId="0e53f415fda5f162" providerId="LiveId" clId="{BFB4A8BD-F95A-4DC2-9E0E-363E80144CF1}" dt="2021-06-23T00:14:46.241" v="15" actId="26606"/>
          <ac:spMkLst>
            <pc:docMk/>
            <pc:sldMk cId="219344417" sldId="262"/>
            <ac:spMk id="2" creationId="{311D2B00-B72D-4A5C-82B8-17407371CFFA}"/>
          </ac:spMkLst>
        </pc:spChg>
        <pc:spChg chg="del">
          <ac:chgData name="Sarah Gothard" userId="0e53f415fda5f162" providerId="LiveId" clId="{BFB4A8BD-F95A-4DC2-9E0E-363E80144CF1}" dt="2021-06-23T00:14:46.241" v="15" actId="26606"/>
          <ac:spMkLst>
            <pc:docMk/>
            <pc:sldMk cId="219344417" sldId="262"/>
            <ac:spMk id="10" creationId="{32BC26D8-82FB-445E-AA49-62A77D7C1EE0}"/>
          </ac:spMkLst>
        </pc:spChg>
        <pc:spChg chg="del">
          <ac:chgData name="Sarah Gothard" userId="0e53f415fda5f162" providerId="LiveId" clId="{BFB4A8BD-F95A-4DC2-9E0E-363E80144CF1}" dt="2021-06-23T00:14:46.241" v="15" actId="26606"/>
          <ac:spMkLst>
            <pc:docMk/>
            <pc:sldMk cId="219344417" sldId="262"/>
            <ac:spMk id="12" creationId="{CB44330D-EA18-4254-AA95-EB49948539B8}"/>
          </ac:spMkLst>
        </pc:spChg>
        <pc:spChg chg="add">
          <ac:chgData name="Sarah Gothard" userId="0e53f415fda5f162" providerId="LiveId" clId="{BFB4A8BD-F95A-4DC2-9E0E-363E80144CF1}" dt="2021-06-23T00:14:46.241" v="15" actId="26606"/>
          <ac:spMkLst>
            <pc:docMk/>
            <pc:sldMk cId="219344417" sldId="262"/>
            <ac:spMk id="17" creationId="{32BC26D8-82FB-445E-AA49-62A77D7C1EE0}"/>
          </ac:spMkLst>
        </pc:spChg>
        <pc:spChg chg="add">
          <ac:chgData name="Sarah Gothard" userId="0e53f415fda5f162" providerId="LiveId" clId="{BFB4A8BD-F95A-4DC2-9E0E-363E80144CF1}" dt="2021-06-23T00:14:46.241" v="15" actId="26606"/>
          <ac:spMkLst>
            <pc:docMk/>
            <pc:sldMk cId="219344417" sldId="262"/>
            <ac:spMk id="19" creationId="{CB44330D-EA18-4254-AA95-EB49948539B8}"/>
          </ac:spMkLst>
        </pc:spChg>
        <pc:picChg chg="add del">
          <ac:chgData name="Sarah Gothard" userId="0e53f415fda5f162" providerId="LiveId" clId="{BFB4A8BD-F95A-4DC2-9E0E-363E80144CF1}" dt="2021-06-23T00:14:28.807" v="13" actId="22"/>
          <ac:picMkLst>
            <pc:docMk/>
            <pc:sldMk cId="219344417" sldId="262"/>
            <ac:picMk id="4" creationId="{FBAFB129-B005-422B-A2BE-CD342C5D12B1}"/>
          </ac:picMkLst>
        </pc:picChg>
        <pc:picChg chg="del">
          <ac:chgData name="Sarah Gothard" userId="0e53f415fda5f162" providerId="LiveId" clId="{BFB4A8BD-F95A-4DC2-9E0E-363E80144CF1}" dt="2021-06-23T00:04:53.844" v="0" actId="478"/>
          <ac:picMkLst>
            <pc:docMk/>
            <pc:sldMk cId="219344417" sldId="262"/>
            <ac:picMk id="5" creationId="{51BCFCBB-5F3A-4C9C-9087-67B0B796FB79}"/>
          </ac:picMkLst>
        </pc:picChg>
        <pc:picChg chg="add mod">
          <ac:chgData name="Sarah Gothard" userId="0e53f415fda5f162" providerId="LiveId" clId="{BFB4A8BD-F95A-4DC2-9E0E-363E80144CF1}" dt="2021-06-23T00:14:46.241" v="15" actId="26606"/>
          <ac:picMkLst>
            <pc:docMk/>
            <pc:sldMk cId="219344417" sldId="262"/>
            <ac:picMk id="7" creationId="{650D58EE-8CC6-46A6-9B26-526C5AC43793}"/>
          </ac:picMkLst>
        </pc:picChg>
      </pc:sldChg>
      <pc:sldChg chg="addSp delSp modSp mod">
        <pc:chgData name="Sarah Gothard" userId="0e53f415fda5f162" providerId="LiveId" clId="{BFB4A8BD-F95A-4DC2-9E0E-363E80144CF1}" dt="2021-06-23T00:15:08.252" v="17" actId="26606"/>
        <pc:sldMkLst>
          <pc:docMk/>
          <pc:sldMk cId="3484739273" sldId="265"/>
        </pc:sldMkLst>
        <pc:spChg chg="ord">
          <ac:chgData name="Sarah Gothard" userId="0e53f415fda5f162" providerId="LiveId" clId="{BFB4A8BD-F95A-4DC2-9E0E-363E80144CF1}" dt="2021-06-23T00:15:08.252" v="17" actId="26606"/>
          <ac:spMkLst>
            <pc:docMk/>
            <pc:sldMk cId="3484739273" sldId="265"/>
            <ac:spMk id="2" creationId="{311D2B00-B72D-4A5C-82B8-17407371CFFA}"/>
          </ac:spMkLst>
        </pc:spChg>
        <pc:spChg chg="del">
          <ac:chgData name="Sarah Gothard" userId="0e53f415fda5f162" providerId="LiveId" clId="{BFB4A8BD-F95A-4DC2-9E0E-363E80144CF1}" dt="2021-06-23T00:15:08.252" v="17" actId="26606"/>
          <ac:spMkLst>
            <pc:docMk/>
            <pc:sldMk cId="3484739273" sldId="265"/>
            <ac:spMk id="10" creationId="{32BC26D8-82FB-445E-AA49-62A77D7C1EE0}"/>
          </ac:spMkLst>
        </pc:spChg>
        <pc:spChg chg="del">
          <ac:chgData name="Sarah Gothard" userId="0e53f415fda5f162" providerId="LiveId" clId="{BFB4A8BD-F95A-4DC2-9E0E-363E80144CF1}" dt="2021-06-23T00:15:08.252" v="17" actId="26606"/>
          <ac:spMkLst>
            <pc:docMk/>
            <pc:sldMk cId="3484739273" sldId="265"/>
            <ac:spMk id="12" creationId="{CB44330D-EA18-4254-AA95-EB49948539B8}"/>
          </ac:spMkLst>
        </pc:spChg>
        <pc:spChg chg="add">
          <ac:chgData name="Sarah Gothard" userId="0e53f415fda5f162" providerId="LiveId" clId="{BFB4A8BD-F95A-4DC2-9E0E-363E80144CF1}" dt="2021-06-23T00:15:08.252" v="17" actId="26606"/>
          <ac:spMkLst>
            <pc:docMk/>
            <pc:sldMk cId="3484739273" sldId="265"/>
            <ac:spMk id="17" creationId="{32BC26D8-82FB-445E-AA49-62A77D7C1EE0}"/>
          </ac:spMkLst>
        </pc:spChg>
        <pc:spChg chg="add">
          <ac:chgData name="Sarah Gothard" userId="0e53f415fda5f162" providerId="LiveId" clId="{BFB4A8BD-F95A-4DC2-9E0E-363E80144CF1}" dt="2021-06-23T00:15:08.252" v="17" actId="26606"/>
          <ac:spMkLst>
            <pc:docMk/>
            <pc:sldMk cId="3484739273" sldId="265"/>
            <ac:spMk id="19" creationId="{CB44330D-EA18-4254-AA95-EB49948539B8}"/>
          </ac:spMkLst>
        </pc:spChg>
        <pc:picChg chg="add mod">
          <ac:chgData name="Sarah Gothard" userId="0e53f415fda5f162" providerId="LiveId" clId="{BFB4A8BD-F95A-4DC2-9E0E-363E80144CF1}" dt="2021-06-23T00:15:08.252" v="17" actId="26606"/>
          <ac:picMkLst>
            <pc:docMk/>
            <pc:sldMk cId="3484739273" sldId="265"/>
            <ac:picMk id="4" creationId="{F23069B2-9D2B-41E9-BCD7-B2B52D116A5D}"/>
          </ac:picMkLst>
        </pc:picChg>
        <pc:picChg chg="del">
          <ac:chgData name="Sarah Gothard" userId="0e53f415fda5f162" providerId="LiveId" clId="{BFB4A8BD-F95A-4DC2-9E0E-363E80144CF1}" dt="2021-06-23T00:04:56.051" v="1" actId="478"/>
          <ac:picMkLst>
            <pc:docMk/>
            <pc:sldMk cId="3484739273" sldId="265"/>
            <ac:picMk id="5" creationId="{0749CD3D-D391-4AA9-9C43-62CE660C2E8E}"/>
          </ac:picMkLst>
        </pc:picChg>
      </pc:sldChg>
      <pc:sldChg chg="addSp delSp modSp mod">
        <pc:chgData name="Sarah Gothard" userId="0e53f415fda5f162" providerId="LiveId" clId="{BFB4A8BD-F95A-4DC2-9E0E-363E80144CF1}" dt="2021-06-23T00:15:48.281" v="22" actId="26606"/>
        <pc:sldMkLst>
          <pc:docMk/>
          <pc:sldMk cId="3305026507" sldId="266"/>
        </pc:sldMkLst>
        <pc:spChg chg="ord">
          <ac:chgData name="Sarah Gothard" userId="0e53f415fda5f162" providerId="LiveId" clId="{BFB4A8BD-F95A-4DC2-9E0E-363E80144CF1}" dt="2021-06-23T00:15:48.281" v="22" actId="26606"/>
          <ac:spMkLst>
            <pc:docMk/>
            <pc:sldMk cId="3305026507" sldId="266"/>
            <ac:spMk id="2" creationId="{D42C68AA-413D-4552-ACFC-8E69264B5049}"/>
          </ac:spMkLst>
        </pc:spChg>
        <pc:spChg chg="del">
          <ac:chgData name="Sarah Gothard" userId="0e53f415fda5f162" providerId="LiveId" clId="{BFB4A8BD-F95A-4DC2-9E0E-363E80144CF1}" dt="2021-06-23T00:15:22.949" v="19" actId="26606"/>
          <ac:spMkLst>
            <pc:docMk/>
            <pc:sldMk cId="3305026507" sldId="266"/>
            <ac:spMk id="16" creationId="{32BC26D8-82FB-445E-AA49-62A77D7C1EE0}"/>
          </ac:spMkLst>
        </pc:spChg>
        <pc:spChg chg="del">
          <ac:chgData name="Sarah Gothard" userId="0e53f415fda5f162" providerId="LiveId" clId="{BFB4A8BD-F95A-4DC2-9E0E-363E80144CF1}" dt="2021-06-23T00:15:22.949" v="19" actId="26606"/>
          <ac:spMkLst>
            <pc:docMk/>
            <pc:sldMk cId="3305026507" sldId="266"/>
            <ac:spMk id="18" creationId="{CB44330D-EA18-4254-AA95-EB49948539B8}"/>
          </ac:spMkLst>
        </pc:spChg>
        <pc:spChg chg="add del">
          <ac:chgData name="Sarah Gothard" userId="0e53f415fda5f162" providerId="LiveId" clId="{BFB4A8BD-F95A-4DC2-9E0E-363E80144CF1}" dt="2021-06-23T00:15:48.281" v="22" actId="26606"/>
          <ac:spMkLst>
            <pc:docMk/>
            <pc:sldMk cId="3305026507" sldId="266"/>
            <ac:spMk id="23" creationId="{32BC26D8-82FB-445E-AA49-62A77D7C1EE0}"/>
          </ac:spMkLst>
        </pc:spChg>
        <pc:spChg chg="add del">
          <ac:chgData name="Sarah Gothard" userId="0e53f415fda5f162" providerId="LiveId" clId="{BFB4A8BD-F95A-4DC2-9E0E-363E80144CF1}" dt="2021-06-23T00:15:48.281" v="22" actId="26606"/>
          <ac:spMkLst>
            <pc:docMk/>
            <pc:sldMk cId="3305026507" sldId="266"/>
            <ac:spMk id="25" creationId="{CB44330D-EA18-4254-AA95-EB49948539B8}"/>
          </ac:spMkLst>
        </pc:spChg>
        <pc:spChg chg="add">
          <ac:chgData name="Sarah Gothard" userId="0e53f415fda5f162" providerId="LiveId" clId="{BFB4A8BD-F95A-4DC2-9E0E-363E80144CF1}" dt="2021-06-23T00:15:48.281" v="22" actId="26606"/>
          <ac:spMkLst>
            <pc:docMk/>
            <pc:sldMk cId="3305026507" sldId="266"/>
            <ac:spMk id="30" creationId="{32BC26D8-82FB-445E-AA49-62A77D7C1EE0}"/>
          </ac:spMkLst>
        </pc:spChg>
        <pc:spChg chg="add">
          <ac:chgData name="Sarah Gothard" userId="0e53f415fda5f162" providerId="LiveId" clId="{BFB4A8BD-F95A-4DC2-9E0E-363E80144CF1}" dt="2021-06-23T00:15:48.281" v="22" actId="26606"/>
          <ac:spMkLst>
            <pc:docMk/>
            <pc:sldMk cId="3305026507" sldId="266"/>
            <ac:spMk id="32" creationId="{CB44330D-EA18-4254-AA95-EB49948539B8}"/>
          </ac:spMkLst>
        </pc:spChg>
        <pc:picChg chg="add del mod">
          <ac:chgData name="Sarah Gothard" userId="0e53f415fda5f162" providerId="LiveId" clId="{BFB4A8BD-F95A-4DC2-9E0E-363E80144CF1}" dt="2021-06-23T00:15:46.596" v="20" actId="478"/>
          <ac:picMkLst>
            <pc:docMk/>
            <pc:sldMk cId="3305026507" sldId="266"/>
            <ac:picMk id="4" creationId="{958BBD4A-85C5-4488-8C02-FD5A258F66DB}"/>
          </ac:picMkLst>
        </pc:picChg>
        <pc:picChg chg="del">
          <ac:chgData name="Sarah Gothard" userId="0e53f415fda5f162" providerId="LiveId" clId="{BFB4A8BD-F95A-4DC2-9E0E-363E80144CF1}" dt="2021-06-23T00:04:57.770" v="2" actId="478"/>
          <ac:picMkLst>
            <pc:docMk/>
            <pc:sldMk cId="3305026507" sldId="266"/>
            <ac:picMk id="6" creationId="{40B4E795-131D-4AC3-935B-AE3A27B58A71}"/>
          </ac:picMkLst>
        </pc:picChg>
        <pc:picChg chg="add mod">
          <ac:chgData name="Sarah Gothard" userId="0e53f415fda5f162" providerId="LiveId" clId="{BFB4A8BD-F95A-4DC2-9E0E-363E80144CF1}" dt="2021-06-23T00:15:48.281" v="22" actId="26606"/>
          <ac:picMkLst>
            <pc:docMk/>
            <pc:sldMk cId="3305026507" sldId="266"/>
            <ac:picMk id="7" creationId="{338FBCCD-2421-4BE4-8C79-05C0B0510125}"/>
          </ac:picMkLst>
        </pc:picChg>
      </pc:sldChg>
      <pc:sldChg chg="addSp delSp modSp add mod setBg delDesignElem">
        <pc:chgData name="Sarah Gothard" userId="0e53f415fda5f162" providerId="LiveId" clId="{BFB4A8BD-F95A-4DC2-9E0E-363E80144CF1}" dt="2021-06-23T00:17:09.655" v="26" actId="26606"/>
        <pc:sldMkLst>
          <pc:docMk/>
          <pc:sldMk cId="1896767701" sldId="267"/>
        </pc:sldMkLst>
        <pc:spChg chg="ord">
          <ac:chgData name="Sarah Gothard" userId="0e53f415fda5f162" providerId="LiveId" clId="{BFB4A8BD-F95A-4DC2-9E0E-363E80144CF1}" dt="2021-06-23T00:17:09.655" v="26" actId="26606"/>
          <ac:spMkLst>
            <pc:docMk/>
            <pc:sldMk cId="1896767701" sldId="267"/>
            <ac:spMk id="2" creationId="{D42C68AA-413D-4552-ACFC-8E69264B5049}"/>
          </ac:spMkLst>
        </pc:spChg>
        <pc:spChg chg="add">
          <ac:chgData name="Sarah Gothard" userId="0e53f415fda5f162" providerId="LiveId" clId="{BFB4A8BD-F95A-4DC2-9E0E-363E80144CF1}" dt="2021-06-23T00:17:09.655" v="26" actId="26606"/>
          <ac:spMkLst>
            <pc:docMk/>
            <pc:sldMk cId="1896767701" sldId="267"/>
            <ac:spMk id="11" creationId="{32BC26D8-82FB-445E-AA49-62A77D7C1EE0}"/>
          </ac:spMkLst>
        </pc:spChg>
        <pc:spChg chg="add">
          <ac:chgData name="Sarah Gothard" userId="0e53f415fda5f162" providerId="LiveId" clId="{BFB4A8BD-F95A-4DC2-9E0E-363E80144CF1}" dt="2021-06-23T00:17:09.655" v="26" actId="26606"/>
          <ac:spMkLst>
            <pc:docMk/>
            <pc:sldMk cId="1896767701" sldId="267"/>
            <ac:spMk id="13" creationId="{CB44330D-EA18-4254-AA95-EB49948539B8}"/>
          </ac:spMkLst>
        </pc:spChg>
        <pc:spChg chg="del">
          <ac:chgData name="Sarah Gothard" userId="0e53f415fda5f162" providerId="LiveId" clId="{BFB4A8BD-F95A-4DC2-9E0E-363E80144CF1}" dt="2021-06-23T00:05:02.714" v="5"/>
          <ac:spMkLst>
            <pc:docMk/>
            <pc:sldMk cId="1896767701" sldId="267"/>
            <ac:spMk id="16" creationId="{32BC26D8-82FB-445E-AA49-62A77D7C1EE0}"/>
          </ac:spMkLst>
        </pc:spChg>
        <pc:spChg chg="del">
          <ac:chgData name="Sarah Gothard" userId="0e53f415fda5f162" providerId="LiveId" clId="{BFB4A8BD-F95A-4DC2-9E0E-363E80144CF1}" dt="2021-06-23T00:05:02.714" v="5"/>
          <ac:spMkLst>
            <pc:docMk/>
            <pc:sldMk cId="1896767701" sldId="267"/>
            <ac:spMk id="18" creationId="{CB44330D-EA18-4254-AA95-EB49948539B8}"/>
          </ac:spMkLst>
        </pc:spChg>
        <pc:picChg chg="add del">
          <ac:chgData name="Sarah Gothard" userId="0e53f415fda5f162" providerId="LiveId" clId="{BFB4A8BD-F95A-4DC2-9E0E-363E80144CF1}" dt="2021-06-23T00:16:33.915" v="24" actId="22"/>
          <ac:picMkLst>
            <pc:docMk/>
            <pc:sldMk cId="1896767701" sldId="267"/>
            <ac:picMk id="4" creationId="{74B8E0C4-0DB2-4671-8966-73DBF1DD6D96}"/>
          </ac:picMkLst>
        </pc:picChg>
        <pc:picChg chg="add mod">
          <ac:chgData name="Sarah Gothard" userId="0e53f415fda5f162" providerId="LiveId" clId="{BFB4A8BD-F95A-4DC2-9E0E-363E80144CF1}" dt="2021-06-23T00:17:09.655" v="26" actId="26606"/>
          <ac:picMkLst>
            <pc:docMk/>
            <pc:sldMk cId="1896767701" sldId="267"/>
            <ac:picMk id="6" creationId="{03046000-42EC-498A-9912-9A038B19E3DC}"/>
          </ac:picMkLst>
        </pc:picChg>
      </pc:sldChg>
      <pc:sldChg chg="del">
        <pc:chgData name="Sarah Gothard" userId="0e53f415fda5f162" providerId="LiveId" clId="{BFB4A8BD-F95A-4DC2-9E0E-363E80144CF1}" dt="2021-06-23T00:05:00.856" v="3" actId="47"/>
        <pc:sldMkLst>
          <pc:docMk/>
          <pc:sldMk cId="4285080880" sldId="267"/>
        </pc:sldMkLst>
      </pc:sldChg>
      <pc:sldChg chg="addSp delSp modSp add mod setBg delDesignElem">
        <pc:chgData name="Sarah Gothard" userId="0e53f415fda5f162" providerId="LiveId" clId="{BFB4A8BD-F95A-4DC2-9E0E-363E80144CF1}" dt="2021-06-23T00:18:37.336" v="28" actId="26606"/>
        <pc:sldMkLst>
          <pc:docMk/>
          <pc:sldMk cId="2352674573" sldId="268"/>
        </pc:sldMkLst>
        <pc:spChg chg="ord">
          <ac:chgData name="Sarah Gothard" userId="0e53f415fda5f162" providerId="LiveId" clId="{BFB4A8BD-F95A-4DC2-9E0E-363E80144CF1}" dt="2021-06-23T00:18:37.336" v="28" actId="26606"/>
          <ac:spMkLst>
            <pc:docMk/>
            <pc:sldMk cId="2352674573" sldId="268"/>
            <ac:spMk id="2" creationId="{D42C68AA-413D-4552-ACFC-8E69264B5049}"/>
          </ac:spMkLst>
        </pc:spChg>
        <pc:spChg chg="add">
          <ac:chgData name="Sarah Gothard" userId="0e53f415fda5f162" providerId="LiveId" clId="{BFB4A8BD-F95A-4DC2-9E0E-363E80144CF1}" dt="2021-06-23T00:18:37.336" v="28" actId="26606"/>
          <ac:spMkLst>
            <pc:docMk/>
            <pc:sldMk cId="2352674573" sldId="268"/>
            <ac:spMk id="9" creationId="{32BC26D8-82FB-445E-AA49-62A77D7C1EE0}"/>
          </ac:spMkLst>
        </pc:spChg>
        <pc:spChg chg="add">
          <ac:chgData name="Sarah Gothard" userId="0e53f415fda5f162" providerId="LiveId" clId="{BFB4A8BD-F95A-4DC2-9E0E-363E80144CF1}" dt="2021-06-23T00:18:37.336" v="28" actId="26606"/>
          <ac:spMkLst>
            <pc:docMk/>
            <pc:sldMk cId="2352674573" sldId="268"/>
            <ac:spMk id="11" creationId="{CB44330D-EA18-4254-AA95-EB49948539B8}"/>
          </ac:spMkLst>
        </pc:spChg>
        <pc:spChg chg="del">
          <ac:chgData name="Sarah Gothard" userId="0e53f415fda5f162" providerId="LiveId" clId="{BFB4A8BD-F95A-4DC2-9E0E-363E80144CF1}" dt="2021-06-23T00:05:03.006" v="7"/>
          <ac:spMkLst>
            <pc:docMk/>
            <pc:sldMk cId="2352674573" sldId="268"/>
            <ac:spMk id="16" creationId="{32BC26D8-82FB-445E-AA49-62A77D7C1EE0}"/>
          </ac:spMkLst>
        </pc:spChg>
        <pc:spChg chg="del">
          <ac:chgData name="Sarah Gothard" userId="0e53f415fda5f162" providerId="LiveId" clId="{BFB4A8BD-F95A-4DC2-9E0E-363E80144CF1}" dt="2021-06-23T00:05:03.006" v="7"/>
          <ac:spMkLst>
            <pc:docMk/>
            <pc:sldMk cId="2352674573" sldId="268"/>
            <ac:spMk id="18" creationId="{CB44330D-EA18-4254-AA95-EB49948539B8}"/>
          </ac:spMkLst>
        </pc:spChg>
        <pc:picChg chg="add mod">
          <ac:chgData name="Sarah Gothard" userId="0e53f415fda5f162" providerId="LiveId" clId="{BFB4A8BD-F95A-4DC2-9E0E-363E80144CF1}" dt="2021-06-23T00:18:37.336" v="28" actId="26606"/>
          <ac:picMkLst>
            <pc:docMk/>
            <pc:sldMk cId="2352674573" sldId="268"/>
            <ac:picMk id="4" creationId="{457D43E4-8489-4F82-B527-F88EBD7565B5}"/>
          </ac:picMkLst>
        </pc:picChg>
      </pc:sldChg>
      <pc:sldChg chg="del">
        <pc:chgData name="Sarah Gothard" userId="0e53f415fda5f162" providerId="LiveId" clId="{BFB4A8BD-F95A-4DC2-9E0E-363E80144CF1}" dt="2021-06-23T00:05:00.856" v="3" actId="47"/>
        <pc:sldMkLst>
          <pc:docMk/>
          <pc:sldMk cId="2424714447" sldId="268"/>
        </pc:sldMkLst>
      </pc:sldChg>
      <pc:sldChg chg="del">
        <pc:chgData name="Sarah Gothard" userId="0e53f415fda5f162" providerId="LiveId" clId="{BFB4A8BD-F95A-4DC2-9E0E-363E80144CF1}" dt="2021-06-23T00:05:00.856" v="3" actId="47"/>
        <pc:sldMkLst>
          <pc:docMk/>
          <pc:sldMk cId="1398270309" sldId="269"/>
        </pc:sldMkLst>
      </pc:sldChg>
      <pc:sldChg chg="addSp delSp modSp add mod setBg delDesignElem">
        <pc:chgData name="Sarah Gothard" userId="0e53f415fda5f162" providerId="LiveId" clId="{BFB4A8BD-F95A-4DC2-9E0E-363E80144CF1}" dt="2021-06-23T00:20:18.757" v="32" actId="26606"/>
        <pc:sldMkLst>
          <pc:docMk/>
          <pc:sldMk cId="2510943585" sldId="269"/>
        </pc:sldMkLst>
        <pc:spChg chg="ord">
          <ac:chgData name="Sarah Gothard" userId="0e53f415fda5f162" providerId="LiveId" clId="{BFB4A8BD-F95A-4DC2-9E0E-363E80144CF1}" dt="2021-06-23T00:20:18.757" v="32" actId="26606"/>
          <ac:spMkLst>
            <pc:docMk/>
            <pc:sldMk cId="2510943585" sldId="269"/>
            <ac:spMk id="2" creationId="{D42C68AA-413D-4552-ACFC-8E69264B5049}"/>
          </ac:spMkLst>
        </pc:spChg>
        <pc:spChg chg="add">
          <ac:chgData name="Sarah Gothard" userId="0e53f415fda5f162" providerId="LiveId" clId="{BFB4A8BD-F95A-4DC2-9E0E-363E80144CF1}" dt="2021-06-23T00:20:18.757" v="32" actId="26606"/>
          <ac:spMkLst>
            <pc:docMk/>
            <pc:sldMk cId="2510943585" sldId="269"/>
            <ac:spMk id="11" creationId="{32BC26D8-82FB-445E-AA49-62A77D7C1EE0}"/>
          </ac:spMkLst>
        </pc:spChg>
        <pc:spChg chg="add">
          <ac:chgData name="Sarah Gothard" userId="0e53f415fda5f162" providerId="LiveId" clId="{BFB4A8BD-F95A-4DC2-9E0E-363E80144CF1}" dt="2021-06-23T00:20:18.757" v="32" actId="26606"/>
          <ac:spMkLst>
            <pc:docMk/>
            <pc:sldMk cId="2510943585" sldId="269"/>
            <ac:spMk id="13" creationId="{CB44330D-EA18-4254-AA95-EB49948539B8}"/>
          </ac:spMkLst>
        </pc:spChg>
        <pc:spChg chg="del">
          <ac:chgData name="Sarah Gothard" userId="0e53f415fda5f162" providerId="LiveId" clId="{BFB4A8BD-F95A-4DC2-9E0E-363E80144CF1}" dt="2021-06-23T00:05:03.224" v="9"/>
          <ac:spMkLst>
            <pc:docMk/>
            <pc:sldMk cId="2510943585" sldId="269"/>
            <ac:spMk id="16" creationId="{32BC26D8-82FB-445E-AA49-62A77D7C1EE0}"/>
          </ac:spMkLst>
        </pc:spChg>
        <pc:spChg chg="del">
          <ac:chgData name="Sarah Gothard" userId="0e53f415fda5f162" providerId="LiveId" clId="{BFB4A8BD-F95A-4DC2-9E0E-363E80144CF1}" dt="2021-06-23T00:05:03.224" v="9"/>
          <ac:spMkLst>
            <pc:docMk/>
            <pc:sldMk cId="2510943585" sldId="269"/>
            <ac:spMk id="18" creationId="{CB44330D-EA18-4254-AA95-EB49948539B8}"/>
          </ac:spMkLst>
        </pc:spChg>
        <pc:picChg chg="add del">
          <ac:chgData name="Sarah Gothard" userId="0e53f415fda5f162" providerId="LiveId" clId="{BFB4A8BD-F95A-4DC2-9E0E-363E80144CF1}" dt="2021-06-23T00:19:34.457" v="30" actId="22"/>
          <ac:picMkLst>
            <pc:docMk/>
            <pc:sldMk cId="2510943585" sldId="269"/>
            <ac:picMk id="4" creationId="{F57A21B2-1655-4D0B-8CDF-B361BF02CFD6}"/>
          </ac:picMkLst>
        </pc:picChg>
        <pc:picChg chg="add mod">
          <ac:chgData name="Sarah Gothard" userId="0e53f415fda5f162" providerId="LiveId" clId="{BFB4A8BD-F95A-4DC2-9E0E-363E80144CF1}" dt="2021-06-23T00:20:18.757" v="32" actId="26606"/>
          <ac:picMkLst>
            <pc:docMk/>
            <pc:sldMk cId="2510943585" sldId="269"/>
            <ac:picMk id="6" creationId="{DADFDE74-A3EC-442D-BCB1-0FA944F651C6}"/>
          </ac:picMkLst>
        </pc:picChg>
      </pc:sldChg>
      <pc:sldChg chg="del">
        <pc:chgData name="Sarah Gothard" userId="0e53f415fda5f162" providerId="LiveId" clId="{BFB4A8BD-F95A-4DC2-9E0E-363E80144CF1}" dt="2021-06-23T00:05:00.856" v="3" actId="47"/>
        <pc:sldMkLst>
          <pc:docMk/>
          <pc:sldMk cId="30301459" sldId="270"/>
        </pc:sldMkLst>
      </pc:sldChg>
      <pc:sldChg chg="addSp delSp modSp add mod setBg delDesignElem">
        <pc:chgData name="Sarah Gothard" userId="0e53f415fda5f162" providerId="LiveId" clId="{BFB4A8BD-F95A-4DC2-9E0E-363E80144CF1}" dt="2021-06-23T00:20:34.212" v="34" actId="26606"/>
        <pc:sldMkLst>
          <pc:docMk/>
          <pc:sldMk cId="2508785529" sldId="270"/>
        </pc:sldMkLst>
        <pc:spChg chg="ord">
          <ac:chgData name="Sarah Gothard" userId="0e53f415fda5f162" providerId="LiveId" clId="{BFB4A8BD-F95A-4DC2-9E0E-363E80144CF1}" dt="2021-06-23T00:20:34.212" v="34" actId="26606"/>
          <ac:spMkLst>
            <pc:docMk/>
            <pc:sldMk cId="2508785529" sldId="270"/>
            <ac:spMk id="2" creationId="{D42C68AA-413D-4552-ACFC-8E69264B5049}"/>
          </ac:spMkLst>
        </pc:spChg>
        <pc:spChg chg="add">
          <ac:chgData name="Sarah Gothard" userId="0e53f415fda5f162" providerId="LiveId" clId="{BFB4A8BD-F95A-4DC2-9E0E-363E80144CF1}" dt="2021-06-23T00:20:34.212" v="34" actId="26606"/>
          <ac:spMkLst>
            <pc:docMk/>
            <pc:sldMk cId="2508785529" sldId="270"/>
            <ac:spMk id="9" creationId="{32BC26D8-82FB-445E-AA49-62A77D7C1EE0}"/>
          </ac:spMkLst>
        </pc:spChg>
        <pc:spChg chg="add">
          <ac:chgData name="Sarah Gothard" userId="0e53f415fda5f162" providerId="LiveId" clId="{BFB4A8BD-F95A-4DC2-9E0E-363E80144CF1}" dt="2021-06-23T00:20:34.212" v="34" actId="26606"/>
          <ac:spMkLst>
            <pc:docMk/>
            <pc:sldMk cId="2508785529" sldId="270"/>
            <ac:spMk id="11" creationId="{CB44330D-EA18-4254-AA95-EB49948539B8}"/>
          </ac:spMkLst>
        </pc:spChg>
        <pc:spChg chg="del">
          <ac:chgData name="Sarah Gothard" userId="0e53f415fda5f162" providerId="LiveId" clId="{BFB4A8BD-F95A-4DC2-9E0E-363E80144CF1}" dt="2021-06-23T00:05:03.377" v="11"/>
          <ac:spMkLst>
            <pc:docMk/>
            <pc:sldMk cId="2508785529" sldId="270"/>
            <ac:spMk id="16" creationId="{32BC26D8-82FB-445E-AA49-62A77D7C1EE0}"/>
          </ac:spMkLst>
        </pc:spChg>
        <pc:spChg chg="del">
          <ac:chgData name="Sarah Gothard" userId="0e53f415fda5f162" providerId="LiveId" clId="{BFB4A8BD-F95A-4DC2-9E0E-363E80144CF1}" dt="2021-06-23T00:05:03.377" v="11"/>
          <ac:spMkLst>
            <pc:docMk/>
            <pc:sldMk cId="2508785529" sldId="270"/>
            <ac:spMk id="18" creationId="{CB44330D-EA18-4254-AA95-EB49948539B8}"/>
          </ac:spMkLst>
        </pc:spChg>
        <pc:picChg chg="add mod">
          <ac:chgData name="Sarah Gothard" userId="0e53f415fda5f162" providerId="LiveId" clId="{BFB4A8BD-F95A-4DC2-9E0E-363E80144CF1}" dt="2021-06-23T00:20:34.212" v="34" actId="26606"/>
          <ac:picMkLst>
            <pc:docMk/>
            <pc:sldMk cId="2508785529" sldId="270"/>
            <ac:picMk id="4" creationId="{43B3BF2A-045C-4A9D-95AC-D6EB4760D9DA}"/>
          </ac:picMkLst>
        </pc:picChg>
      </pc:sldChg>
      <pc:sldChg chg="addSp delSp modSp add mod setBg delDesignElem">
        <pc:chgData name="Sarah Gothard" userId="0e53f415fda5f162" providerId="LiveId" clId="{BFB4A8BD-F95A-4DC2-9E0E-363E80144CF1}" dt="2021-06-23T00:21:49.980" v="43" actId="26606"/>
        <pc:sldMkLst>
          <pc:docMk/>
          <pc:sldMk cId="1501407978" sldId="271"/>
        </pc:sldMkLst>
        <pc:spChg chg="ord">
          <ac:chgData name="Sarah Gothard" userId="0e53f415fda5f162" providerId="LiveId" clId="{BFB4A8BD-F95A-4DC2-9E0E-363E80144CF1}" dt="2021-06-23T00:21:49.980" v="43" actId="26606"/>
          <ac:spMkLst>
            <pc:docMk/>
            <pc:sldMk cId="1501407978" sldId="271"/>
            <ac:spMk id="2" creationId="{D42C68AA-413D-4552-ACFC-8E69264B5049}"/>
          </ac:spMkLst>
        </pc:spChg>
        <pc:spChg chg="del">
          <ac:chgData name="Sarah Gothard" userId="0e53f415fda5f162" providerId="LiveId" clId="{BFB4A8BD-F95A-4DC2-9E0E-363E80144CF1}" dt="2021-06-23T00:20:40.093" v="36"/>
          <ac:spMkLst>
            <pc:docMk/>
            <pc:sldMk cId="1501407978" sldId="271"/>
            <ac:spMk id="9" creationId="{32BC26D8-82FB-445E-AA49-62A77D7C1EE0}"/>
          </ac:spMkLst>
        </pc:spChg>
        <pc:spChg chg="add">
          <ac:chgData name="Sarah Gothard" userId="0e53f415fda5f162" providerId="LiveId" clId="{BFB4A8BD-F95A-4DC2-9E0E-363E80144CF1}" dt="2021-06-23T00:21:49.980" v="43" actId="26606"/>
          <ac:spMkLst>
            <pc:docMk/>
            <pc:sldMk cId="1501407978" sldId="271"/>
            <ac:spMk id="10" creationId="{32BC26D8-82FB-445E-AA49-62A77D7C1EE0}"/>
          </ac:spMkLst>
        </pc:spChg>
        <pc:spChg chg="del">
          <ac:chgData name="Sarah Gothard" userId="0e53f415fda5f162" providerId="LiveId" clId="{BFB4A8BD-F95A-4DC2-9E0E-363E80144CF1}" dt="2021-06-23T00:20:40.093" v="36"/>
          <ac:spMkLst>
            <pc:docMk/>
            <pc:sldMk cId="1501407978" sldId="271"/>
            <ac:spMk id="11" creationId="{CB44330D-EA18-4254-AA95-EB49948539B8}"/>
          </ac:spMkLst>
        </pc:spChg>
        <pc:spChg chg="add">
          <ac:chgData name="Sarah Gothard" userId="0e53f415fda5f162" providerId="LiveId" clId="{BFB4A8BD-F95A-4DC2-9E0E-363E80144CF1}" dt="2021-06-23T00:21:49.980" v="43" actId="26606"/>
          <ac:spMkLst>
            <pc:docMk/>
            <pc:sldMk cId="1501407978" sldId="271"/>
            <ac:spMk id="12" creationId="{CB44330D-EA18-4254-AA95-EB49948539B8}"/>
          </ac:spMkLst>
        </pc:spChg>
        <pc:picChg chg="del">
          <ac:chgData name="Sarah Gothard" userId="0e53f415fda5f162" providerId="LiveId" clId="{BFB4A8BD-F95A-4DC2-9E0E-363E80144CF1}" dt="2021-06-23T00:20:42.090" v="37" actId="478"/>
          <ac:picMkLst>
            <pc:docMk/>
            <pc:sldMk cId="1501407978" sldId="271"/>
            <ac:picMk id="4" creationId="{43B3BF2A-045C-4A9D-95AC-D6EB4760D9DA}"/>
          </ac:picMkLst>
        </pc:picChg>
        <pc:picChg chg="add mod">
          <ac:chgData name="Sarah Gothard" userId="0e53f415fda5f162" providerId="LiveId" clId="{BFB4A8BD-F95A-4DC2-9E0E-363E80144CF1}" dt="2021-06-23T00:21:49.980" v="43" actId="26606"/>
          <ac:picMkLst>
            <pc:docMk/>
            <pc:sldMk cId="1501407978" sldId="271"/>
            <ac:picMk id="5" creationId="{7934171F-35B6-49E3-8321-47D4F0A5975C}"/>
          </ac:picMkLst>
        </pc:picChg>
      </pc:sldChg>
      <pc:sldChg chg="del">
        <pc:chgData name="Sarah Gothard" userId="0e53f415fda5f162" providerId="LiveId" clId="{BFB4A8BD-F95A-4DC2-9E0E-363E80144CF1}" dt="2021-06-23T00:05:00.856" v="3" actId="47"/>
        <pc:sldMkLst>
          <pc:docMk/>
          <pc:sldMk cId="512465231" sldId="272"/>
        </pc:sldMkLst>
      </pc:sldChg>
      <pc:sldChg chg="addSp modSp add mod setBg">
        <pc:chgData name="Sarah Gothard" userId="0e53f415fda5f162" providerId="LiveId" clId="{BFB4A8BD-F95A-4DC2-9E0E-363E80144CF1}" dt="2021-06-23T00:22:27.041" v="45" actId="26606"/>
        <pc:sldMkLst>
          <pc:docMk/>
          <pc:sldMk cId="3782135075" sldId="272"/>
        </pc:sldMkLst>
        <pc:spChg chg="ord">
          <ac:chgData name="Sarah Gothard" userId="0e53f415fda5f162" providerId="LiveId" clId="{BFB4A8BD-F95A-4DC2-9E0E-363E80144CF1}" dt="2021-06-23T00:22:27.041" v="45" actId="26606"/>
          <ac:spMkLst>
            <pc:docMk/>
            <pc:sldMk cId="3782135075" sldId="272"/>
            <ac:spMk id="2" creationId="{D42C68AA-413D-4552-ACFC-8E69264B5049}"/>
          </ac:spMkLst>
        </pc:spChg>
        <pc:spChg chg="add">
          <ac:chgData name="Sarah Gothard" userId="0e53f415fda5f162" providerId="LiveId" clId="{BFB4A8BD-F95A-4DC2-9E0E-363E80144CF1}" dt="2021-06-23T00:22:27.041" v="45" actId="26606"/>
          <ac:spMkLst>
            <pc:docMk/>
            <pc:sldMk cId="3782135075" sldId="272"/>
            <ac:spMk id="9" creationId="{32BC26D8-82FB-445E-AA49-62A77D7C1EE0}"/>
          </ac:spMkLst>
        </pc:spChg>
        <pc:spChg chg="add">
          <ac:chgData name="Sarah Gothard" userId="0e53f415fda5f162" providerId="LiveId" clId="{BFB4A8BD-F95A-4DC2-9E0E-363E80144CF1}" dt="2021-06-23T00:22:27.041" v="45" actId="26606"/>
          <ac:spMkLst>
            <pc:docMk/>
            <pc:sldMk cId="3782135075" sldId="272"/>
            <ac:spMk id="11" creationId="{CB44330D-EA18-4254-AA95-EB49948539B8}"/>
          </ac:spMkLst>
        </pc:spChg>
        <pc:picChg chg="add mod">
          <ac:chgData name="Sarah Gothard" userId="0e53f415fda5f162" providerId="LiveId" clId="{BFB4A8BD-F95A-4DC2-9E0E-363E80144CF1}" dt="2021-06-23T00:22:27.041" v="45" actId="26606"/>
          <ac:picMkLst>
            <pc:docMk/>
            <pc:sldMk cId="3782135075" sldId="272"/>
            <ac:picMk id="4" creationId="{2EFB467B-2A37-4763-BF20-E65CE9EA4C15}"/>
          </ac:picMkLst>
        </pc:picChg>
      </pc:sldChg>
      <pc:sldChg chg="del">
        <pc:chgData name="Sarah Gothard" userId="0e53f415fda5f162" providerId="LiveId" clId="{BFB4A8BD-F95A-4DC2-9E0E-363E80144CF1}" dt="2021-06-23T00:05:00.856" v="3" actId="47"/>
        <pc:sldMkLst>
          <pc:docMk/>
          <pc:sldMk cId="1483657284" sldId="273"/>
        </pc:sldMkLst>
      </pc:sldChg>
      <pc:sldChg chg="addSp modSp add mod setBg">
        <pc:chgData name="Sarah Gothard" userId="0e53f415fda5f162" providerId="LiveId" clId="{BFB4A8BD-F95A-4DC2-9E0E-363E80144CF1}" dt="2021-06-23T00:23:51.118" v="47" actId="26606"/>
        <pc:sldMkLst>
          <pc:docMk/>
          <pc:sldMk cId="2203301090" sldId="273"/>
        </pc:sldMkLst>
        <pc:spChg chg="ord">
          <ac:chgData name="Sarah Gothard" userId="0e53f415fda5f162" providerId="LiveId" clId="{BFB4A8BD-F95A-4DC2-9E0E-363E80144CF1}" dt="2021-06-23T00:23:51.118" v="47" actId="26606"/>
          <ac:spMkLst>
            <pc:docMk/>
            <pc:sldMk cId="2203301090" sldId="273"/>
            <ac:spMk id="2" creationId="{D42C68AA-413D-4552-ACFC-8E69264B5049}"/>
          </ac:spMkLst>
        </pc:spChg>
        <pc:spChg chg="add">
          <ac:chgData name="Sarah Gothard" userId="0e53f415fda5f162" providerId="LiveId" clId="{BFB4A8BD-F95A-4DC2-9E0E-363E80144CF1}" dt="2021-06-23T00:23:51.118" v="47" actId="26606"/>
          <ac:spMkLst>
            <pc:docMk/>
            <pc:sldMk cId="2203301090" sldId="273"/>
            <ac:spMk id="9" creationId="{32BC26D8-82FB-445E-AA49-62A77D7C1EE0}"/>
          </ac:spMkLst>
        </pc:spChg>
        <pc:spChg chg="add">
          <ac:chgData name="Sarah Gothard" userId="0e53f415fda5f162" providerId="LiveId" clId="{BFB4A8BD-F95A-4DC2-9E0E-363E80144CF1}" dt="2021-06-23T00:23:51.118" v="47" actId="26606"/>
          <ac:spMkLst>
            <pc:docMk/>
            <pc:sldMk cId="2203301090" sldId="273"/>
            <ac:spMk id="11" creationId="{CB44330D-EA18-4254-AA95-EB49948539B8}"/>
          </ac:spMkLst>
        </pc:spChg>
        <pc:picChg chg="add mod">
          <ac:chgData name="Sarah Gothard" userId="0e53f415fda5f162" providerId="LiveId" clId="{BFB4A8BD-F95A-4DC2-9E0E-363E80144CF1}" dt="2021-06-23T00:23:51.118" v="47" actId="26606"/>
          <ac:picMkLst>
            <pc:docMk/>
            <pc:sldMk cId="2203301090" sldId="273"/>
            <ac:picMk id="4" creationId="{E816E532-15E8-4C48-AE86-88AFDAF1FD5F}"/>
          </ac:picMkLst>
        </pc:picChg>
      </pc:sldChg>
      <pc:sldChg chg="addSp modSp add mod setBg">
        <pc:chgData name="Sarah Gothard" userId="0e53f415fda5f162" providerId="LiveId" clId="{BFB4A8BD-F95A-4DC2-9E0E-363E80144CF1}" dt="2021-06-23T00:24:14.786" v="49" actId="26606"/>
        <pc:sldMkLst>
          <pc:docMk/>
          <pc:sldMk cId="113132710" sldId="274"/>
        </pc:sldMkLst>
        <pc:spChg chg="ord">
          <ac:chgData name="Sarah Gothard" userId="0e53f415fda5f162" providerId="LiveId" clId="{BFB4A8BD-F95A-4DC2-9E0E-363E80144CF1}" dt="2021-06-23T00:24:14.786" v="49" actId="26606"/>
          <ac:spMkLst>
            <pc:docMk/>
            <pc:sldMk cId="113132710" sldId="274"/>
            <ac:spMk id="2" creationId="{D42C68AA-413D-4552-ACFC-8E69264B5049}"/>
          </ac:spMkLst>
        </pc:spChg>
        <pc:spChg chg="add">
          <ac:chgData name="Sarah Gothard" userId="0e53f415fda5f162" providerId="LiveId" clId="{BFB4A8BD-F95A-4DC2-9E0E-363E80144CF1}" dt="2021-06-23T00:24:14.786" v="49" actId="26606"/>
          <ac:spMkLst>
            <pc:docMk/>
            <pc:sldMk cId="113132710" sldId="274"/>
            <ac:spMk id="9" creationId="{32BC26D8-82FB-445E-AA49-62A77D7C1EE0}"/>
          </ac:spMkLst>
        </pc:spChg>
        <pc:spChg chg="add">
          <ac:chgData name="Sarah Gothard" userId="0e53f415fda5f162" providerId="LiveId" clId="{BFB4A8BD-F95A-4DC2-9E0E-363E80144CF1}" dt="2021-06-23T00:24:14.786" v="49" actId="26606"/>
          <ac:spMkLst>
            <pc:docMk/>
            <pc:sldMk cId="113132710" sldId="274"/>
            <ac:spMk id="11" creationId="{CB44330D-EA18-4254-AA95-EB49948539B8}"/>
          </ac:spMkLst>
        </pc:spChg>
        <pc:picChg chg="add mod">
          <ac:chgData name="Sarah Gothard" userId="0e53f415fda5f162" providerId="LiveId" clId="{BFB4A8BD-F95A-4DC2-9E0E-363E80144CF1}" dt="2021-06-23T00:24:14.786" v="49" actId="26606"/>
          <ac:picMkLst>
            <pc:docMk/>
            <pc:sldMk cId="113132710" sldId="274"/>
            <ac:picMk id="4" creationId="{08625CC5-FF4B-4859-A1A9-987693BB46C0}"/>
          </ac:picMkLst>
        </pc:picChg>
      </pc:sldChg>
      <pc:sldChg chg="addSp modSp add mod ord setBg">
        <pc:chgData name="Sarah Gothard" userId="0e53f415fda5f162" providerId="LiveId" clId="{BFB4A8BD-F95A-4DC2-9E0E-363E80144CF1}" dt="2021-06-23T00:25:43.675" v="59" actId="26606"/>
        <pc:sldMkLst>
          <pc:docMk/>
          <pc:sldMk cId="3486432838" sldId="275"/>
        </pc:sldMkLst>
        <pc:spChg chg="ord">
          <ac:chgData name="Sarah Gothard" userId="0e53f415fda5f162" providerId="LiveId" clId="{BFB4A8BD-F95A-4DC2-9E0E-363E80144CF1}" dt="2021-06-23T00:25:43.675" v="59" actId="26606"/>
          <ac:spMkLst>
            <pc:docMk/>
            <pc:sldMk cId="3486432838" sldId="275"/>
            <ac:spMk id="2" creationId="{D42C68AA-413D-4552-ACFC-8E69264B5049}"/>
          </ac:spMkLst>
        </pc:spChg>
        <pc:spChg chg="add">
          <ac:chgData name="Sarah Gothard" userId="0e53f415fda5f162" providerId="LiveId" clId="{BFB4A8BD-F95A-4DC2-9E0E-363E80144CF1}" dt="2021-06-23T00:25:43.675" v="59" actId="26606"/>
          <ac:spMkLst>
            <pc:docMk/>
            <pc:sldMk cId="3486432838" sldId="275"/>
            <ac:spMk id="9" creationId="{32BC26D8-82FB-445E-AA49-62A77D7C1EE0}"/>
          </ac:spMkLst>
        </pc:spChg>
        <pc:spChg chg="add">
          <ac:chgData name="Sarah Gothard" userId="0e53f415fda5f162" providerId="LiveId" clId="{BFB4A8BD-F95A-4DC2-9E0E-363E80144CF1}" dt="2021-06-23T00:25:43.675" v="59" actId="26606"/>
          <ac:spMkLst>
            <pc:docMk/>
            <pc:sldMk cId="3486432838" sldId="275"/>
            <ac:spMk id="11" creationId="{CB44330D-EA18-4254-AA95-EB49948539B8}"/>
          </ac:spMkLst>
        </pc:spChg>
        <pc:picChg chg="add mod">
          <ac:chgData name="Sarah Gothard" userId="0e53f415fda5f162" providerId="LiveId" clId="{BFB4A8BD-F95A-4DC2-9E0E-363E80144CF1}" dt="2021-06-23T00:25:43.675" v="59" actId="26606"/>
          <ac:picMkLst>
            <pc:docMk/>
            <pc:sldMk cId="3486432838" sldId="275"/>
            <ac:picMk id="4" creationId="{35779686-30EF-44F9-9F14-33BAB80A6032}"/>
          </ac:picMkLst>
        </pc:picChg>
      </pc:sldChg>
      <pc:sldChg chg="add del">
        <pc:chgData name="Sarah Gothard" userId="0e53f415fda5f162" providerId="LiveId" clId="{BFB4A8BD-F95A-4DC2-9E0E-363E80144CF1}" dt="2021-06-23T00:25:45.163" v="60" actId="47"/>
        <pc:sldMkLst>
          <pc:docMk/>
          <pc:sldMk cId="3136168996" sldId="276"/>
        </pc:sldMkLst>
      </pc:sldChg>
      <pc:sldChg chg="add del">
        <pc:chgData name="Sarah Gothard" userId="0e53f415fda5f162" providerId="LiveId" clId="{BFB4A8BD-F95A-4DC2-9E0E-363E80144CF1}" dt="2021-06-23T00:25:46.339" v="61" actId="47"/>
        <pc:sldMkLst>
          <pc:docMk/>
          <pc:sldMk cId="2095259518" sldId="277"/>
        </pc:sldMkLst>
      </pc:sldChg>
      <pc:sldChg chg="del">
        <pc:chgData name="Sarah Gothard" userId="0e53f415fda5f162" providerId="LiveId" clId="{BFB4A8BD-F95A-4DC2-9E0E-363E80144CF1}" dt="2021-06-23T00:05:00.856" v="3" actId="47"/>
        <pc:sldMkLst>
          <pc:docMk/>
          <pc:sldMk cId="3694956428" sldId="277"/>
        </pc:sldMkLst>
      </pc:sldChg>
      <pc:sldChg chg="addSp modSp add mod setBg">
        <pc:chgData name="Sarah Gothard" userId="0e53f415fda5f162" providerId="LiveId" clId="{BFB4A8BD-F95A-4DC2-9E0E-363E80144CF1}" dt="2021-06-23T00:25:25.682" v="57" actId="27614"/>
        <pc:sldMkLst>
          <pc:docMk/>
          <pc:sldMk cId="1158307982" sldId="278"/>
        </pc:sldMkLst>
        <pc:spChg chg="ord">
          <ac:chgData name="Sarah Gothard" userId="0e53f415fda5f162" providerId="LiveId" clId="{BFB4A8BD-F95A-4DC2-9E0E-363E80144CF1}" dt="2021-06-23T00:25:23.556" v="54" actId="26606"/>
          <ac:spMkLst>
            <pc:docMk/>
            <pc:sldMk cId="1158307982" sldId="278"/>
            <ac:spMk id="2" creationId="{D42C68AA-413D-4552-ACFC-8E69264B5049}"/>
          </ac:spMkLst>
        </pc:spChg>
        <pc:spChg chg="add">
          <ac:chgData name="Sarah Gothard" userId="0e53f415fda5f162" providerId="LiveId" clId="{BFB4A8BD-F95A-4DC2-9E0E-363E80144CF1}" dt="2021-06-23T00:25:23.556" v="54" actId="26606"/>
          <ac:spMkLst>
            <pc:docMk/>
            <pc:sldMk cId="1158307982" sldId="278"/>
            <ac:spMk id="9" creationId="{32BC26D8-82FB-445E-AA49-62A77D7C1EE0}"/>
          </ac:spMkLst>
        </pc:spChg>
        <pc:spChg chg="add">
          <ac:chgData name="Sarah Gothard" userId="0e53f415fda5f162" providerId="LiveId" clId="{BFB4A8BD-F95A-4DC2-9E0E-363E80144CF1}" dt="2021-06-23T00:25:23.556" v="54" actId="26606"/>
          <ac:spMkLst>
            <pc:docMk/>
            <pc:sldMk cId="1158307982" sldId="278"/>
            <ac:spMk id="11" creationId="{CB44330D-EA18-4254-AA95-EB49948539B8}"/>
          </ac:spMkLst>
        </pc:spChg>
        <pc:picChg chg="add mod">
          <ac:chgData name="Sarah Gothard" userId="0e53f415fda5f162" providerId="LiveId" clId="{BFB4A8BD-F95A-4DC2-9E0E-363E80144CF1}" dt="2021-06-23T00:25:25.682" v="57" actId="27614"/>
          <ac:picMkLst>
            <pc:docMk/>
            <pc:sldMk cId="1158307982" sldId="278"/>
            <ac:picMk id="4" creationId="{5B508234-368F-4B52-9D5B-E4CC07E8EC05}"/>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6/22/2021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6/22/2021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87342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F1B597-F26C-4EAF-A163-38755C5479C0}" type="datetime1">
              <a:rPr lang="en-US" smtClean="0"/>
              <a:t>6/22/2021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877407173"/>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6/22/2021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812458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6/22/2021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708377672"/>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p:spPr>
        <p:txBody>
          <a:bodyPr/>
          <a:lstStyle/>
          <a:p>
            <a:r>
              <a:rPr lang="en-US"/>
              <a:t>Public Domain</a:t>
            </a:r>
            <a:endParaRPr lang="en-US" dirty="0"/>
          </a:p>
        </p:txBody>
      </p:sp>
    </p:spTree>
    <p:extLst>
      <p:ext uri="{BB962C8B-B14F-4D97-AF65-F5344CB8AC3E}">
        <p14:creationId xmlns:p14="http://schemas.microsoft.com/office/powerpoint/2010/main" val="3038089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4931614" y="6568015"/>
            <a:ext cx="6672865" cy="365125"/>
          </a:xfrm>
          <a:prstGeom prst="rect">
            <a:avLst/>
          </a:prstGeom>
        </p:spPr>
        <p:txBody>
          <a:bodyPr/>
          <a:lstStyle/>
          <a:p>
            <a:r>
              <a:rPr lang="en-US" dirty="0"/>
              <a:t>Public Domain</a:t>
            </a:r>
          </a:p>
        </p:txBody>
      </p:sp>
      <p:sp>
        <p:nvSpPr>
          <p:cNvPr id="6" name="Slide Number Placeholder 5"/>
          <p:cNvSpPr>
            <a:spLocks noGrp="1"/>
          </p:cNvSpPr>
          <p:nvPr>
            <p:ph type="sldNum" sz="quarter" idx="12"/>
          </p:nvPr>
        </p:nvSpPr>
        <p:spPr>
          <a:xfrm>
            <a:off x="10514011" y="5883275"/>
            <a:ext cx="753545" cy="365125"/>
          </a:xfrm>
          <a:prstGeom prst="rect">
            <a:avLst/>
          </a:prstGeom>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20599995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a:prstGeom prst="rect">
            <a:avLst/>
          </a:prstGeom>
        </p:spPr>
        <p:txBody>
          <a:bodyPr/>
          <a:lstStyle/>
          <a:p>
            <a:r>
              <a:rPr lang="en-US"/>
              <a:t>Public Domain</a:t>
            </a:r>
            <a:endParaRPr lang="en-US" dirty="0"/>
          </a:p>
        </p:txBody>
      </p:sp>
    </p:spTree>
    <p:extLst>
      <p:ext uri="{BB962C8B-B14F-4D97-AF65-F5344CB8AC3E}">
        <p14:creationId xmlns:p14="http://schemas.microsoft.com/office/powerpoint/2010/main" val="265855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F1B597-F26C-4EAF-A163-38755C5479C0}" type="datetime1">
              <a:rPr lang="en-US" smtClean="0"/>
              <a:t>6/22/2021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908141977"/>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6/22/2021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44494598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6/22/2021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975221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6/22/2021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125174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6/22/2021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38087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6/22/2021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628551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6/22/2021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45463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6/22/2021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080744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6/22/2021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3232675424"/>
      </p:ext>
    </p:extLst>
  </p:cSld>
  <p:clrMap bg1="lt1" tx1="dk1" bg2="lt2" tx2="dk2" accent1="accent1" accent2="accent2" accent3="accent3" accent4="accent4" accent5="accent5" accent6="accent6" hlink="hlink" folHlink="folHlink"/>
  <p:sldLayoutIdLst>
    <p:sldLayoutId id="2147484371" r:id="rId1"/>
    <p:sldLayoutId id="2147484372" r:id="rId2"/>
    <p:sldLayoutId id="2147484373" r:id="rId3"/>
    <p:sldLayoutId id="2147484374" r:id="rId4"/>
    <p:sldLayoutId id="2147484375" r:id="rId5"/>
    <p:sldLayoutId id="2147484376" r:id="rId6"/>
    <p:sldLayoutId id="2147484377" r:id="rId7"/>
    <p:sldLayoutId id="2147484378" r:id="rId8"/>
    <p:sldLayoutId id="2147484379" r:id="rId9"/>
    <p:sldLayoutId id="2147484380" r:id="rId10"/>
    <p:sldLayoutId id="2147484381" r:id="rId11"/>
    <p:sldLayoutId id="2147484382" r:id="rId12"/>
    <p:sldLayoutId id="2147484309" r:id="rId13"/>
    <p:sldLayoutId id="2147484310" r:id="rId14"/>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50D58EE-8CC6-46A6-9B26-526C5AC43793}"/>
              </a:ext>
            </a:extLst>
          </p:cNvPr>
          <p:cNvPicPr>
            <a:picLocks noChangeAspect="1"/>
          </p:cNvPicPr>
          <p:nvPr/>
        </p:nvPicPr>
        <p:blipFill>
          <a:blip r:embed="rId3"/>
          <a:stretch>
            <a:fillRect/>
          </a:stretch>
        </p:blipFill>
        <p:spPr>
          <a:xfrm>
            <a:off x="643467" y="2270337"/>
            <a:ext cx="10905066" cy="231732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9344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816E532-15E8-4C48-AE86-88AFDAF1FD5F}"/>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03301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8625CC5-FF4B-4859-A1A9-987693BB46C0}"/>
              </a:ext>
            </a:extLst>
          </p:cNvPr>
          <p:cNvPicPr>
            <a:picLocks noChangeAspect="1"/>
          </p:cNvPicPr>
          <p:nvPr/>
        </p:nvPicPr>
        <p:blipFill>
          <a:blip r:embed="rId2"/>
          <a:stretch>
            <a:fillRect/>
          </a:stretch>
        </p:blipFill>
        <p:spPr>
          <a:xfrm>
            <a:off x="643467" y="1725084"/>
            <a:ext cx="10905066" cy="3407832"/>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3132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Shape&#10;&#10;Description automatically generated with medium confidence">
            <a:extLst>
              <a:ext uri="{FF2B5EF4-FFF2-40B4-BE49-F238E27FC236}">
                <a16:creationId xmlns:a16="http://schemas.microsoft.com/office/drawing/2014/main" id="{5B508234-368F-4B52-9D5B-E4CC07E8EC05}"/>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58307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5779686-30EF-44F9-9F14-33BAB80A6032}"/>
              </a:ext>
            </a:extLst>
          </p:cNvPr>
          <p:cNvPicPr>
            <a:picLocks noChangeAspect="1"/>
          </p:cNvPicPr>
          <p:nvPr/>
        </p:nvPicPr>
        <p:blipFill>
          <a:blip r:embed="rId2"/>
          <a:stretch>
            <a:fillRect/>
          </a:stretch>
        </p:blipFill>
        <p:spPr>
          <a:xfrm>
            <a:off x="643467" y="1725084"/>
            <a:ext cx="10905066" cy="3407832"/>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86432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23069B2-9D2B-41E9-BCD7-B2B52D116A5D}"/>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84739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338FBCCD-2421-4BE4-8C79-05C0B0510125}"/>
              </a:ext>
            </a:extLst>
          </p:cNvPr>
          <p:cNvPicPr>
            <a:picLocks noChangeAspect="1"/>
          </p:cNvPicPr>
          <p:nvPr/>
        </p:nvPicPr>
        <p:blipFill>
          <a:blip r:embed="rId2"/>
          <a:stretch>
            <a:fillRect/>
          </a:stretch>
        </p:blipFill>
        <p:spPr>
          <a:xfrm>
            <a:off x="643467" y="1956816"/>
            <a:ext cx="10905066" cy="2944368"/>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0502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03046000-42EC-498A-9912-9A038B19E3DC}"/>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96767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57D43E4-8489-4F82-B527-F88EBD7565B5}"/>
              </a:ext>
            </a:extLst>
          </p:cNvPr>
          <p:cNvPicPr>
            <a:picLocks noChangeAspect="1"/>
          </p:cNvPicPr>
          <p:nvPr/>
        </p:nvPicPr>
        <p:blipFill>
          <a:blip r:embed="rId2"/>
          <a:stretch>
            <a:fillRect/>
          </a:stretch>
        </p:blipFill>
        <p:spPr>
          <a:xfrm>
            <a:off x="643467" y="1711452"/>
            <a:ext cx="10905066" cy="343509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52674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DADFDE74-A3EC-442D-BCB1-0FA944F651C6}"/>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10943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3B3BF2A-045C-4A9D-95AC-D6EB4760D9DA}"/>
              </a:ext>
            </a:extLst>
          </p:cNvPr>
          <p:cNvPicPr>
            <a:picLocks noChangeAspect="1"/>
          </p:cNvPicPr>
          <p:nvPr/>
        </p:nvPicPr>
        <p:blipFill>
          <a:blip r:embed="rId2"/>
          <a:stretch>
            <a:fillRect/>
          </a:stretch>
        </p:blipFill>
        <p:spPr>
          <a:xfrm>
            <a:off x="643467" y="1765978"/>
            <a:ext cx="10905066" cy="3326044"/>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08785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934171F-35B6-49E3-8321-47D4F0A5975C}"/>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01407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EFB467B-2A37-4763-BF20-E65CE9EA4C15}"/>
              </a:ext>
            </a:extLst>
          </p:cNvPr>
          <p:cNvPicPr>
            <a:picLocks noChangeAspect="1"/>
          </p:cNvPicPr>
          <p:nvPr/>
        </p:nvPicPr>
        <p:blipFill>
          <a:blip r:embed="rId2"/>
          <a:stretch>
            <a:fillRect/>
          </a:stretch>
        </p:blipFill>
        <p:spPr>
          <a:xfrm>
            <a:off x="643467" y="1806872"/>
            <a:ext cx="10905066" cy="324425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821350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1782</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3</cp:revision>
  <dcterms:created xsi:type="dcterms:W3CDTF">2019-10-03T14:51:38Z</dcterms:created>
  <dcterms:modified xsi:type="dcterms:W3CDTF">2021-06-23T00:25:48Z</dcterms:modified>
</cp:coreProperties>
</file>