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71" r:id="rId11"/>
    <p:sldId id="264" r:id="rId12"/>
    <p:sldId id="265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6894C-0A2B-4BC0-B01A-8FFE473BC33A}" v="44" dt="2019-03-25T18:36:16.59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239" autoAdjust="0"/>
  </p:normalViewPr>
  <p:slideViewPr>
    <p:cSldViewPr snapToGrid="0" showGuides="1">
      <p:cViewPr varScale="1">
        <p:scale>
          <a:sx n="65" d="100"/>
          <a:sy n="65" d="100"/>
        </p:scale>
        <p:origin x="2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C96D5E2-7BF5-4581-9770-22B5596214AB}"/>
    <pc:docChg chg="custSel addSld delSld modSld">
      <pc:chgData name="Sarah Gothard" userId="0e53f415fda5f162" providerId="LiveId" clId="{9C96D5E2-7BF5-4581-9770-22B5596214AB}" dt="2019-03-25T18:36:16.591" v="43" actId="2696"/>
      <pc:docMkLst>
        <pc:docMk/>
      </pc:docMkLst>
      <pc:sldChg chg="addSp delSp">
        <pc:chgData name="Sarah Gothard" userId="0e53f415fda5f162" providerId="LiveId" clId="{9C96D5E2-7BF5-4581-9770-22B5596214AB}" dt="2019-03-25T18:32:31.376" v="1"/>
        <pc:sldMkLst>
          <pc:docMk/>
          <pc:sldMk cId="1770256454" sldId="256"/>
        </pc:sldMkLst>
        <pc:picChg chg="add">
          <ac:chgData name="Sarah Gothard" userId="0e53f415fda5f162" providerId="LiveId" clId="{9C96D5E2-7BF5-4581-9770-22B5596214AB}" dt="2019-03-25T18:32:31.376" v="1"/>
          <ac:picMkLst>
            <pc:docMk/>
            <pc:sldMk cId="1770256454" sldId="256"/>
            <ac:picMk id="2" creationId="{A82E9D3A-CCCF-472B-8AFB-3C198A8271A3}"/>
          </ac:picMkLst>
        </pc:picChg>
        <pc:picChg chg="del">
          <ac:chgData name="Sarah Gothard" userId="0e53f415fda5f162" providerId="LiveId" clId="{9C96D5E2-7BF5-4581-9770-22B5596214AB}" dt="2019-03-25T18:32:30.532" v="0" actId="478"/>
          <ac:picMkLst>
            <pc:docMk/>
            <pc:sldMk cId="1770256454" sldId="256"/>
            <ac:picMk id="3" creationId="{92083EBD-E9F0-4207-BCA1-FDAD1B8AF5A3}"/>
          </ac:picMkLst>
        </pc:picChg>
      </pc:sldChg>
      <pc:sldChg chg="addSp delSp">
        <pc:chgData name="Sarah Gothard" userId="0e53f415fda5f162" providerId="LiveId" clId="{9C96D5E2-7BF5-4581-9770-22B5596214AB}" dt="2019-03-25T18:33:11.251" v="26"/>
        <pc:sldMkLst>
          <pc:docMk/>
          <pc:sldMk cId="3621943752" sldId="257"/>
        </pc:sldMkLst>
        <pc:picChg chg="add">
          <ac:chgData name="Sarah Gothard" userId="0e53f415fda5f162" providerId="LiveId" clId="{9C96D5E2-7BF5-4581-9770-22B5596214AB}" dt="2019-03-25T18:33:11.251" v="26"/>
          <ac:picMkLst>
            <pc:docMk/>
            <pc:sldMk cId="3621943752" sldId="257"/>
            <ac:picMk id="2" creationId="{23E2A47C-4FE5-4BC9-B776-9ACE6101E9E3}"/>
          </ac:picMkLst>
        </pc:picChg>
        <pc:picChg chg="del">
          <ac:chgData name="Sarah Gothard" userId="0e53f415fda5f162" providerId="LiveId" clId="{9C96D5E2-7BF5-4581-9770-22B5596214AB}" dt="2019-03-25T18:32:33.845" v="2" actId="478"/>
          <ac:picMkLst>
            <pc:docMk/>
            <pc:sldMk cId="3621943752" sldId="257"/>
            <ac:picMk id="6" creationId="{DD12B080-89BE-4026-8B49-69417BDB0500}"/>
          </ac:picMkLst>
        </pc:picChg>
      </pc:sldChg>
      <pc:sldChg chg="addSp delSp add">
        <pc:chgData name="Sarah Gothard" userId="0e53f415fda5f162" providerId="LiveId" clId="{9C96D5E2-7BF5-4581-9770-22B5596214AB}" dt="2019-03-25T18:33:38.298" v="29"/>
        <pc:sldMkLst>
          <pc:docMk/>
          <pc:sldMk cId="3072003088" sldId="258"/>
        </pc:sldMkLst>
        <pc:picChg chg="add">
          <ac:chgData name="Sarah Gothard" userId="0e53f415fda5f162" providerId="LiveId" clId="{9C96D5E2-7BF5-4581-9770-22B5596214AB}" dt="2019-03-25T18:33:25.657" v="27"/>
          <ac:picMkLst>
            <pc:docMk/>
            <pc:sldMk cId="3072003088" sldId="258"/>
            <ac:picMk id="2" creationId="{4232211C-46E4-4546-B5EC-427EBB48F850}"/>
          </ac:picMkLst>
        </pc:picChg>
        <pc:picChg chg="add del">
          <ac:chgData name="Sarah Gothard" userId="0e53f415fda5f162" providerId="LiveId" clId="{9C96D5E2-7BF5-4581-9770-22B5596214AB}" dt="2019-03-25T18:33:38.298" v="29"/>
          <ac:picMkLst>
            <pc:docMk/>
            <pc:sldMk cId="3072003088" sldId="258"/>
            <ac:picMk id="3" creationId="{E012BE80-19B9-4133-B1FC-82369BEA858B}"/>
          </ac:picMkLst>
        </pc:picChg>
      </pc:sldChg>
      <pc:sldChg chg="del">
        <pc:chgData name="Sarah Gothard" userId="0e53f415fda5f162" providerId="LiveId" clId="{9C96D5E2-7BF5-4581-9770-22B5596214AB}" dt="2019-03-25T18:32:36.220" v="3" actId="2696"/>
        <pc:sldMkLst>
          <pc:docMk/>
          <pc:sldMk cId="4280165901" sldId="258"/>
        </pc:sldMkLst>
      </pc:sldChg>
      <pc:sldChg chg="del">
        <pc:chgData name="Sarah Gothard" userId="0e53f415fda5f162" providerId="LiveId" clId="{9C96D5E2-7BF5-4581-9770-22B5596214AB}" dt="2019-03-25T18:32:36.235" v="4" actId="2696"/>
        <pc:sldMkLst>
          <pc:docMk/>
          <pc:sldMk cId="2432822978" sldId="259"/>
        </pc:sldMkLst>
      </pc:sldChg>
      <pc:sldChg chg="addSp add">
        <pc:chgData name="Sarah Gothard" userId="0e53f415fda5f162" providerId="LiveId" clId="{9C96D5E2-7BF5-4581-9770-22B5596214AB}" dt="2019-03-25T18:33:39.408" v="30"/>
        <pc:sldMkLst>
          <pc:docMk/>
          <pc:sldMk cId="3229952491" sldId="259"/>
        </pc:sldMkLst>
        <pc:picChg chg="add">
          <ac:chgData name="Sarah Gothard" userId="0e53f415fda5f162" providerId="LiveId" clId="{9C96D5E2-7BF5-4581-9770-22B5596214AB}" dt="2019-03-25T18:33:39.408" v="30"/>
          <ac:picMkLst>
            <pc:docMk/>
            <pc:sldMk cId="3229952491" sldId="259"/>
            <ac:picMk id="2" creationId="{F38089CE-8740-4959-8134-DD190E469957}"/>
          </ac:picMkLst>
        </pc:picChg>
      </pc:sldChg>
      <pc:sldChg chg="addSp add">
        <pc:chgData name="Sarah Gothard" userId="0e53f415fda5f162" providerId="LiveId" clId="{9C96D5E2-7BF5-4581-9770-22B5596214AB}" dt="2019-03-25T18:34:16.344" v="31"/>
        <pc:sldMkLst>
          <pc:docMk/>
          <pc:sldMk cId="112719608" sldId="260"/>
        </pc:sldMkLst>
        <pc:picChg chg="add">
          <ac:chgData name="Sarah Gothard" userId="0e53f415fda5f162" providerId="LiveId" clId="{9C96D5E2-7BF5-4581-9770-22B5596214AB}" dt="2019-03-25T18:34:16.344" v="31"/>
          <ac:picMkLst>
            <pc:docMk/>
            <pc:sldMk cId="112719608" sldId="260"/>
            <ac:picMk id="2" creationId="{FA8AC41B-C64E-4F81-83EA-3F6D3502CCB9}"/>
          </ac:picMkLst>
        </pc:picChg>
      </pc:sldChg>
      <pc:sldChg chg="del">
        <pc:chgData name="Sarah Gothard" userId="0e53f415fda5f162" providerId="LiveId" clId="{9C96D5E2-7BF5-4581-9770-22B5596214AB}" dt="2019-03-25T18:32:36.235" v="5" actId="2696"/>
        <pc:sldMkLst>
          <pc:docMk/>
          <pc:sldMk cId="1747490621" sldId="260"/>
        </pc:sldMkLst>
      </pc:sldChg>
      <pc:sldChg chg="addSp add">
        <pc:chgData name="Sarah Gothard" userId="0e53f415fda5f162" providerId="LiveId" clId="{9C96D5E2-7BF5-4581-9770-22B5596214AB}" dt="2019-03-25T18:34:29.281" v="32"/>
        <pc:sldMkLst>
          <pc:docMk/>
          <pc:sldMk cId="24981904" sldId="261"/>
        </pc:sldMkLst>
        <pc:picChg chg="add">
          <ac:chgData name="Sarah Gothard" userId="0e53f415fda5f162" providerId="LiveId" clId="{9C96D5E2-7BF5-4581-9770-22B5596214AB}" dt="2019-03-25T18:34:29.281" v="32"/>
          <ac:picMkLst>
            <pc:docMk/>
            <pc:sldMk cId="24981904" sldId="261"/>
            <ac:picMk id="2" creationId="{A1D17DE3-26A7-48E8-B4BF-91437896FDF2}"/>
          </ac:picMkLst>
        </pc:picChg>
      </pc:sldChg>
      <pc:sldChg chg="del">
        <pc:chgData name="Sarah Gothard" userId="0e53f415fda5f162" providerId="LiveId" clId="{9C96D5E2-7BF5-4581-9770-22B5596214AB}" dt="2019-03-25T18:32:36.251" v="6" actId="2696"/>
        <pc:sldMkLst>
          <pc:docMk/>
          <pc:sldMk cId="1030088400" sldId="261"/>
        </pc:sldMkLst>
      </pc:sldChg>
      <pc:sldChg chg="del">
        <pc:chgData name="Sarah Gothard" userId="0e53f415fda5f162" providerId="LiveId" clId="{9C96D5E2-7BF5-4581-9770-22B5596214AB}" dt="2019-03-25T18:32:36.251" v="7" actId="2696"/>
        <pc:sldMkLst>
          <pc:docMk/>
          <pc:sldMk cId="1089782669" sldId="262"/>
        </pc:sldMkLst>
      </pc:sldChg>
      <pc:sldChg chg="addSp add">
        <pc:chgData name="Sarah Gothard" userId="0e53f415fda5f162" providerId="LiveId" clId="{9C96D5E2-7BF5-4581-9770-22B5596214AB}" dt="2019-03-25T18:35:10.764" v="34"/>
        <pc:sldMkLst>
          <pc:docMk/>
          <pc:sldMk cId="3429823430" sldId="262"/>
        </pc:sldMkLst>
        <pc:picChg chg="add">
          <ac:chgData name="Sarah Gothard" userId="0e53f415fda5f162" providerId="LiveId" clId="{9C96D5E2-7BF5-4581-9770-22B5596214AB}" dt="2019-03-25T18:35:10.764" v="34"/>
          <ac:picMkLst>
            <pc:docMk/>
            <pc:sldMk cId="3429823430" sldId="262"/>
            <ac:picMk id="2" creationId="{BB3460C0-A811-433E-B3DE-4311AF0F0835}"/>
          </ac:picMkLst>
        </pc:picChg>
      </pc:sldChg>
      <pc:sldChg chg="addSp add">
        <pc:chgData name="Sarah Gothard" userId="0e53f415fda5f162" providerId="LiveId" clId="{9C96D5E2-7BF5-4581-9770-22B5596214AB}" dt="2019-03-25T18:35:22.811" v="35"/>
        <pc:sldMkLst>
          <pc:docMk/>
          <pc:sldMk cId="1311345582" sldId="263"/>
        </pc:sldMkLst>
        <pc:picChg chg="add">
          <ac:chgData name="Sarah Gothard" userId="0e53f415fda5f162" providerId="LiveId" clId="{9C96D5E2-7BF5-4581-9770-22B5596214AB}" dt="2019-03-25T18:35:22.811" v="35"/>
          <ac:picMkLst>
            <pc:docMk/>
            <pc:sldMk cId="1311345582" sldId="263"/>
            <ac:picMk id="2" creationId="{3E49E9B0-03D1-4D0E-9495-EB37F454AD15}"/>
          </ac:picMkLst>
        </pc:picChg>
      </pc:sldChg>
      <pc:sldChg chg="addSp add">
        <pc:chgData name="Sarah Gothard" userId="0e53f415fda5f162" providerId="LiveId" clId="{9C96D5E2-7BF5-4581-9770-22B5596214AB}" dt="2019-03-25T18:35:55.638" v="37"/>
        <pc:sldMkLst>
          <pc:docMk/>
          <pc:sldMk cId="756904482" sldId="264"/>
        </pc:sldMkLst>
        <pc:picChg chg="add">
          <ac:chgData name="Sarah Gothard" userId="0e53f415fda5f162" providerId="LiveId" clId="{9C96D5E2-7BF5-4581-9770-22B5596214AB}" dt="2019-03-25T18:35:55.638" v="37"/>
          <ac:picMkLst>
            <pc:docMk/>
            <pc:sldMk cId="756904482" sldId="264"/>
            <ac:picMk id="2" creationId="{3EF93894-8460-4E62-ABEB-6A9A5071B481}"/>
          </ac:picMkLst>
        </pc:picChg>
      </pc:sldChg>
      <pc:sldChg chg="del">
        <pc:chgData name="Sarah Gothard" userId="0e53f415fda5f162" providerId="LiveId" clId="{9C96D5E2-7BF5-4581-9770-22B5596214AB}" dt="2019-03-25T18:32:36.282" v="10" actId="2696"/>
        <pc:sldMkLst>
          <pc:docMk/>
          <pc:sldMk cId="451868826" sldId="265"/>
        </pc:sldMkLst>
      </pc:sldChg>
      <pc:sldChg chg="addSp add">
        <pc:chgData name="Sarah Gothard" userId="0e53f415fda5f162" providerId="LiveId" clId="{9C96D5E2-7BF5-4581-9770-22B5596214AB}" dt="2019-03-25T18:36:13.560" v="39"/>
        <pc:sldMkLst>
          <pc:docMk/>
          <pc:sldMk cId="3401827782" sldId="265"/>
        </pc:sldMkLst>
        <pc:picChg chg="add">
          <ac:chgData name="Sarah Gothard" userId="0e53f415fda5f162" providerId="LiveId" clId="{9C96D5E2-7BF5-4581-9770-22B5596214AB}" dt="2019-03-25T18:36:13.560" v="39"/>
          <ac:picMkLst>
            <pc:docMk/>
            <pc:sldMk cId="3401827782" sldId="265"/>
            <ac:picMk id="2" creationId="{F0C32A02-E22D-472D-B21E-C59C950A1991}"/>
          </ac:picMkLst>
        </pc:picChg>
      </pc:sldChg>
      <pc:sldChg chg="del">
        <pc:chgData name="Sarah Gothard" userId="0e53f415fda5f162" providerId="LiveId" clId="{9C96D5E2-7BF5-4581-9770-22B5596214AB}" dt="2019-03-25T18:32:36.298" v="11" actId="2696"/>
        <pc:sldMkLst>
          <pc:docMk/>
          <pc:sldMk cId="1016742762" sldId="266"/>
        </pc:sldMkLst>
      </pc:sldChg>
      <pc:sldChg chg="add del">
        <pc:chgData name="Sarah Gothard" userId="0e53f415fda5f162" providerId="LiveId" clId="{9C96D5E2-7BF5-4581-9770-22B5596214AB}" dt="2019-03-25T18:36:16.575" v="40" actId="2696"/>
        <pc:sldMkLst>
          <pc:docMk/>
          <pc:sldMk cId="4271917817" sldId="266"/>
        </pc:sldMkLst>
      </pc:sldChg>
      <pc:sldChg chg="add del">
        <pc:chgData name="Sarah Gothard" userId="0e53f415fda5f162" providerId="LiveId" clId="{9C96D5E2-7BF5-4581-9770-22B5596214AB}" dt="2019-03-25T18:36:16.575" v="41" actId="2696"/>
        <pc:sldMkLst>
          <pc:docMk/>
          <pc:sldMk cId="3993719695" sldId="267"/>
        </pc:sldMkLst>
      </pc:sldChg>
      <pc:sldChg chg="add del">
        <pc:chgData name="Sarah Gothard" userId="0e53f415fda5f162" providerId="LiveId" clId="{9C96D5E2-7BF5-4581-9770-22B5596214AB}" dt="2019-03-25T18:36:16.575" v="42" actId="2696"/>
        <pc:sldMkLst>
          <pc:docMk/>
          <pc:sldMk cId="2849090665" sldId="268"/>
        </pc:sldMkLst>
      </pc:sldChg>
      <pc:sldChg chg="del">
        <pc:chgData name="Sarah Gothard" userId="0e53f415fda5f162" providerId="LiveId" clId="{9C96D5E2-7BF5-4581-9770-22B5596214AB}" dt="2019-03-25T18:32:36.267" v="8" actId="2696"/>
        <pc:sldMkLst>
          <pc:docMk/>
          <pc:sldMk cId="1155472461" sldId="269"/>
        </pc:sldMkLst>
      </pc:sldChg>
      <pc:sldChg chg="add del">
        <pc:chgData name="Sarah Gothard" userId="0e53f415fda5f162" providerId="LiveId" clId="{9C96D5E2-7BF5-4581-9770-22B5596214AB}" dt="2019-03-25T18:36:16.591" v="43" actId="2696"/>
        <pc:sldMkLst>
          <pc:docMk/>
          <pc:sldMk cId="3262121565" sldId="269"/>
        </pc:sldMkLst>
      </pc:sldChg>
      <pc:sldChg chg="del">
        <pc:chgData name="Sarah Gothard" userId="0e53f415fda5f162" providerId="LiveId" clId="{9C96D5E2-7BF5-4581-9770-22B5596214AB}" dt="2019-03-25T18:32:36.267" v="9" actId="2696"/>
        <pc:sldMkLst>
          <pc:docMk/>
          <pc:sldMk cId="3355428168" sldId="270"/>
        </pc:sldMkLst>
      </pc:sldChg>
      <pc:sldChg chg="add">
        <pc:chgData name="Sarah Gothard" userId="0e53f415fda5f162" providerId="LiveId" clId="{9C96D5E2-7BF5-4581-9770-22B5596214AB}" dt="2019-03-25T18:34:35.828" v="33"/>
        <pc:sldMkLst>
          <pc:docMk/>
          <pc:sldMk cId="4203663612" sldId="270"/>
        </pc:sldMkLst>
      </pc:sldChg>
      <pc:sldChg chg="add">
        <pc:chgData name="Sarah Gothard" userId="0e53f415fda5f162" providerId="LiveId" clId="{9C96D5E2-7BF5-4581-9770-22B5596214AB}" dt="2019-03-25T18:35:26.389" v="36"/>
        <pc:sldMkLst>
          <pc:docMk/>
          <pc:sldMk cId="2180821022" sldId="271"/>
        </pc:sldMkLst>
      </pc:sldChg>
      <pc:sldChg chg="del">
        <pc:chgData name="Sarah Gothard" userId="0e53f415fda5f162" providerId="LiveId" clId="{9C96D5E2-7BF5-4581-9770-22B5596214AB}" dt="2019-03-25T18:32:36.298" v="12" actId="2696"/>
        <pc:sldMkLst>
          <pc:docMk/>
          <pc:sldMk cId="2701394744" sldId="271"/>
        </pc:sldMkLst>
      </pc:sldChg>
      <pc:sldChg chg="add">
        <pc:chgData name="Sarah Gothard" userId="0e53f415fda5f162" providerId="LiveId" clId="{9C96D5E2-7BF5-4581-9770-22B5596214AB}" dt="2019-03-25T18:36:01.794" v="38"/>
        <pc:sldMkLst>
          <pc:docMk/>
          <pc:sldMk cId="705723209" sldId="272"/>
        </pc:sldMkLst>
      </pc:sldChg>
      <pc:sldChg chg="del">
        <pc:chgData name="Sarah Gothard" userId="0e53f415fda5f162" providerId="LiveId" clId="{9C96D5E2-7BF5-4581-9770-22B5596214AB}" dt="2019-03-25T18:32:36.313" v="13" actId="2696"/>
        <pc:sldMkLst>
          <pc:docMk/>
          <pc:sldMk cId="842109235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6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3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9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6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4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1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1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3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5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88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8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2E9D3A-CCCF-472B-8AFB-3C198A827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E9430-AE66-48BF-9BFB-A82D2FB4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025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8089CE-8740-4959-8134-DD190E469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80821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F93894-8460-4E62-ABEB-6A9A5071B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6904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C32A02-E22D-472D-B21E-C59C950A1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1827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8089CE-8740-4959-8134-DD190E469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0572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E2A47C-4FE5-4BC9-B776-9ACE6101E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2194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32211C-46E4-4546-B5EC-427EBB48F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7200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8089CE-8740-4959-8134-DD190E469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2995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8AC41B-C64E-4F81-83EA-3F6D3502C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2719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D17DE3-26A7-48E8-B4BF-91437896F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98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8089CE-8740-4959-8134-DD190E469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03663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460C0-A811-433E-B3DE-4311AF0F0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29823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49E9B0-03D1-4D0E-9495-EB37F454A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11345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2019-10-18T23:31:59Z</dcterms:created>
  <dcterms:modified xsi:type="dcterms:W3CDTF">2019-10-18T23:32:02Z</dcterms:modified>
</cp:coreProperties>
</file>