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5" r:id="rId4"/>
    <p:sldId id="270" r:id="rId5"/>
    <p:sldId id="271" r:id="rId6"/>
    <p:sldId id="272" r:id="rId7"/>
    <p:sldId id="27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34AD7-7FB0-4FBF-9C9E-3D862BC50828}" v="12" dt="2020-09-11T15:25:23.114"/>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5E434AD7-7FB0-4FBF-9C9E-3D862BC50828}"/>
    <pc:docChg chg="custSel addSld delSld modSld">
      <pc:chgData name="Sarah Gothard" userId="0e53f415fda5f162" providerId="LiveId" clId="{5E434AD7-7FB0-4FBF-9C9E-3D862BC50828}" dt="2020-09-11T15:25:35.608" v="34" actId="1076"/>
      <pc:docMkLst>
        <pc:docMk/>
      </pc:docMkLst>
      <pc:sldChg chg="addSp delSp modSp mod">
        <pc:chgData name="Sarah Gothard" userId="0e53f415fda5f162" providerId="LiveId" clId="{5E434AD7-7FB0-4FBF-9C9E-3D862BC50828}" dt="2020-09-11T15:19:42.867" v="3" actId="1076"/>
        <pc:sldMkLst>
          <pc:docMk/>
          <pc:sldMk cId="219344417" sldId="262"/>
        </pc:sldMkLst>
        <pc:picChg chg="del">
          <ac:chgData name="Sarah Gothard" userId="0e53f415fda5f162" providerId="LiveId" clId="{5E434AD7-7FB0-4FBF-9C9E-3D862BC50828}" dt="2020-09-11T15:19:33.771" v="0" actId="478"/>
          <ac:picMkLst>
            <pc:docMk/>
            <pc:sldMk cId="219344417" sldId="262"/>
            <ac:picMk id="3" creationId="{832B09D1-403C-4E95-A15B-546F46A6607C}"/>
          </ac:picMkLst>
        </pc:picChg>
        <pc:picChg chg="add mod">
          <ac:chgData name="Sarah Gothard" userId="0e53f415fda5f162" providerId="LiveId" clId="{5E434AD7-7FB0-4FBF-9C9E-3D862BC50828}" dt="2020-09-11T15:19:42.867" v="3" actId="1076"/>
          <ac:picMkLst>
            <pc:docMk/>
            <pc:sldMk cId="219344417" sldId="262"/>
            <ac:picMk id="5" creationId="{1F6D1837-2D80-4190-907B-E4858517E0AF}"/>
          </ac:picMkLst>
        </pc:picChg>
      </pc:sldChg>
      <pc:sldChg chg="addSp delSp modSp mod">
        <pc:chgData name="Sarah Gothard" userId="0e53f415fda5f162" providerId="LiveId" clId="{5E434AD7-7FB0-4FBF-9C9E-3D862BC50828}" dt="2020-09-11T15:21:40.861" v="13" actId="1076"/>
        <pc:sldMkLst>
          <pc:docMk/>
          <pc:sldMk cId="795945589" sldId="264"/>
        </pc:sldMkLst>
        <pc:picChg chg="add mod">
          <ac:chgData name="Sarah Gothard" userId="0e53f415fda5f162" providerId="LiveId" clId="{5E434AD7-7FB0-4FBF-9C9E-3D862BC50828}" dt="2020-09-11T15:21:40.861" v="13" actId="1076"/>
          <ac:picMkLst>
            <pc:docMk/>
            <pc:sldMk cId="795945589" sldId="264"/>
            <ac:picMk id="3" creationId="{3270A251-2B3E-4695-BD8D-EB1B088D0543}"/>
          </ac:picMkLst>
        </pc:picChg>
        <pc:picChg chg="del">
          <ac:chgData name="Sarah Gothard" userId="0e53f415fda5f162" providerId="LiveId" clId="{5E434AD7-7FB0-4FBF-9C9E-3D862BC50828}" dt="2020-09-11T15:19:45.045" v="4" actId="478"/>
          <ac:picMkLst>
            <pc:docMk/>
            <pc:sldMk cId="795945589" sldId="264"/>
            <ac:picMk id="10" creationId="{DB67C216-31F4-4AFB-AE42-060FDC935C42}"/>
          </ac:picMkLst>
        </pc:picChg>
      </pc:sldChg>
      <pc:sldChg chg="addSp delSp modSp mod">
        <pc:chgData name="Sarah Gothard" userId="0e53f415fda5f162" providerId="LiveId" clId="{5E434AD7-7FB0-4FBF-9C9E-3D862BC50828}" dt="2020-09-11T15:23:23.008" v="22" actId="1076"/>
        <pc:sldMkLst>
          <pc:docMk/>
          <pc:sldMk cId="1641800922" sldId="265"/>
        </pc:sldMkLst>
        <pc:picChg chg="add del">
          <ac:chgData name="Sarah Gothard" userId="0e53f415fda5f162" providerId="LiveId" clId="{5E434AD7-7FB0-4FBF-9C9E-3D862BC50828}" dt="2020-09-11T15:21:59.919" v="15"/>
          <ac:picMkLst>
            <pc:docMk/>
            <pc:sldMk cId="1641800922" sldId="265"/>
            <ac:picMk id="3" creationId="{D696A0BD-EE9C-402C-8829-7BBA7060B1FE}"/>
          </ac:picMkLst>
        </pc:picChg>
        <pc:picChg chg="del">
          <ac:chgData name="Sarah Gothard" userId="0e53f415fda5f162" providerId="LiveId" clId="{5E434AD7-7FB0-4FBF-9C9E-3D862BC50828}" dt="2020-09-11T15:19:46.441" v="5" actId="478"/>
          <ac:picMkLst>
            <pc:docMk/>
            <pc:sldMk cId="1641800922" sldId="265"/>
            <ac:picMk id="5" creationId="{51B2F5E8-5E7D-464A-A2FF-E3581FBBE7D6}"/>
          </ac:picMkLst>
        </pc:picChg>
        <pc:picChg chg="add del">
          <ac:chgData name="Sarah Gothard" userId="0e53f415fda5f162" providerId="LiveId" clId="{5E434AD7-7FB0-4FBF-9C9E-3D862BC50828}" dt="2020-09-11T15:22:48.694" v="17"/>
          <ac:picMkLst>
            <pc:docMk/>
            <pc:sldMk cId="1641800922" sldId="265"/>
            <ac:picMk id="6" creationId="{91EAA36C-6EE5-4463-998F-4FCB9FFFB7CA}"/>
          </ac:picMkLst>
        </pc:picChg>
        <pc:picChg chg="add mod">
          <ac:chgData name="Sarah Gothard" userId="0e53f415fda5f162" providerId="LiveId" clId="{5E434AD7-7FB0-4FBF-9C9E-3D862BC50828}" dt="2020-09-11T15:23:23.008" v="22" actId="1076"/>
          <ac:picMkLst>
            <pc:docMk/>
            <pc:sldMk cId="1641800922" sldId="265"/>
            <ac:picMk id="7" creationId="{7CE8181B-6E45-4418-83B5-D0BDE89B87C4}"/>
          </ac:picMkLst>
        </pc:picChg>
      </pc:sldChg>
      <pc:sldChg chg="del">
        <pc:chgData name="Sarah Gothard" userId="0e53f415fda5f162" providerId="LiveId" clId="{5E434AD7-7FB0-4FBF-9C9E-3D862BC50828}" dt="2020-09-11T15:19:50.385" v="7" actId="47"/>
        <pc:sldMkLst>
          <pc:docMk/>
          <pc:sldMk cId="1614610895" sldId="266"/>
        </pc:sldMkLst>
      </pc:sldChg>
      <pc:sldChg chg="del">
        <pc:chgData name="Sarah Gothard" userId="0e53f415fda5f162" providerId="LiveId" clId="{5E434AD7-7FB0-4FBF-9C9E-3D862BC50828}" dt="2020-09-11T15:19:50.385" v="7" actId="47"/>
        <pc:sldMkLst>
          <pc:docMk/>
          <pc:sldMk cId="3183251389" sldId="267"/>
        </pc:sldMkLst>
      </pc:sldChg>
      <pc:sldChg chg="del">
        <pc:chgData name="Sarah Gothard" userId="0e53f415fda5f162" providerId="LiveId" clId="{5E434AD7-7FB0-4FBF-9C9E-3D862BC50828}" dt="2020-09-11T15:19:50.385" v="7" actId="47"/>
        <pc:sldMkLst>
          <pc:docMk/>
          <pc:sldMk cId="1185963117" sldId="268"/>
        </pc:sldMkLst>
      </pc:sldChg>
      <pc:sldChg chg="del">
        <pc:chgData name="Sarah Gothard" userId="0e53f415fda5f162" providerId="LiveId" clId="{5E434AD7-7FB0-4FBF-9C9E-3D862BC50828}" dt="2020-09-11T15:19:50.385" v="7" actId="47"/>
        <pc:sldMkLst>
          <pc:docMk/>
          <pc:sldMk cId="2958296136" sldId="269"/>
        </pc:sldMkLst>
      </pc:sldChg>
      <pc:sldChg chg="addSp delSp modSp mod">
        <pc:chgData name="Sarah Gothard" userId="0e53f415fda5f162" providerId="LiveId" clId="{5E434AD7-7FB0-4FBF-9C9E-3D862BC50828}" dt="2020-09-11T15:24:30.420" v="27" actId="1076"/>
        <pc:sldMkLst>
          <pc:docMk/>
          <pc:sldMk cId="3408284528" sldId="270"/>
        </pc:sldMkLst>
        <pc:picChg chg="del">
          <ac:chgData name="Sarah Gothard" userId="0e53f415fda5f162" providerId="LiveId" clId="{5E434AD7-7FB0-4FBF-9C9E-3D862BC50828}" dt="2020-09-11T15:19:47.842" v="6" actId="478"/>
          <ac:picMkLst>
            <pc:docMk/>
            <pc:sldMk cId="3408284528" sldId="270"/>
            <ac:picMk id="3" creationId="{623E6BB8-4653-499D-BB6A-6D7618CF2627}"/>
          </ac:picMkLst>
        </pc:picChg>
        <pc:picChg chg="add mod">
          <ac:chgData name="Sarah Gothard" userId="0e53f415fda5f162" providerId="LiveId" clId="{5E434AD7-7FB0-4FBF-9C9E-3D862BC50828}" dt="2020-09-11T15:24:30.420" v="27" actId="1076"/>
          <ac:picMkLst>
            <pc:docMk/>
            <pc:sldMk cId="3408284528" sldId="270"/>
            <ac:picMk id="5" creationId="{FF56753F-95A5-48AF-9823-1221A1E6346C}"/>
          </ac:picMkLst>
        </pc:picChg>
      </pc:sldChg>
      <pc:sldChg chg="del">
        <pc:chgData name="Sarah Gothard" userId="0e53f415fda5f162" providerId="LiveId" clId="{5E434AD7-7FB0-4FBF-9C9E-3D862BC50828}" dt="2020-09-11T15:19:50.385" v="7" actId="47"/>
        <pc:sldMkLst>
          <pc:docMk/>
          <pc:sldMk cId="1373606275" sldId="271"/>
        </pc:sldMkLst>
      </pc:sldChg>
      <pc:sldChg chg="addSp add mod">
        <pc:chgData name="Sarah Gothard" userId="0e53f415fda5f162" providerId="LiveId" clId="{5E434AD7-7FB0-4FBF-9C9E-3D862BC50828}" dt="2020-09-11T15:23:28.272" v="23" actId="22"/>
        <pc:sldMkLst>
          <pc:docMk/>
          <pc:sldMk cId="3616715289" sldId="271"/>
        </pc:sldMkLst>
        <pc:picChg chg="add">
          <ac:chgData name="Sarah Gothard" userId="0e53f415fda5f162" providerId="LiveId" clId="{5E434AD7-7FB0-4FBF-9C9E-3D862BC50828}" dt="2020-09-11T15:23:28.272" v="23" actId="22"/>
          <ac:picMkLst>
            <pc:docMk/>
            <pc:sldMk cId="3616715289" sldId="271"/>
            <ac:picMk id="3" creationId="{633EFC57-139F-4AC6-8371-BE8E82BC6912}"/>
          </ac:picMkLst>
        </pc:picChg>
      </pc:sldChg>
      <pc:sldChg chg="addSp modSp add mod">
        <pc:chgData name="Sarah Gothard" userId="0e53f415fda5f162" providerId="LiveId" clId="{5E434AD7-7FB0-4FBF-9C9E-3D862BC50828}" dt="2020-09-11T15:25:35.608" v="34" actId="1076"/>
        <pc:sldMkLst>
          <pc:docMk/>
          <pc:sldMk cId="1319677642" sldId="272"/>
        </pc:sldMkLst>
        <pc:picChg chg="add mod">
          <ac:chgData name="Sarah Gothard" userId="0e53f415fda5f162" providerId="LiveId" clId="{5E434AD7-7FB0-4FBF-9C9E-3D862BC50828}" dt="2020-09-11T15:25:35.608" v="34" actId="1076"/>
          <ac:picMkLst>
            <pc:docMk/>
            <pc:sldMk cId="1319677642" sldId="272"/>
            <ac:picMk id="3" creationId="{13C1B2E8-F3C4-4062-AD73-2A8816203404}"/>
          </ac:picMkLst>
        </pc:picChg>
      </pc:sldChg>
      <pc:sldChg chg="del">
        <pc:chgData name="Sarah Gothard" userId="0e53f415fda5f162" providerId="LiveId" clId="{5E434AD7-7FB0-4FBF-9C9E-3D862BC50828}" dt="2020-09-11T15:19:50.385" v="7" actId="47"/>
        <pc:sldMkLst>
          <pc:docMk/>
          <pc:sldMk cId="2331799270" sldId="272"/>
        </pc:sldMkLst>
      </pc:sldChg>
      <pc:sldChg chg="addSp add mod">
        <pc:chgData name="Sarah Gothard" userId="0e53f415fda5f162" providerId="LiveId" clId="{5E434AD7-7FB0-4FBF-9C9E-3D862BC50828}" dt="2020-09-11T15:23:30.388" v="24" actId="22"/>
        <pc:sldMkLst>
          <pc:docMk/>
          <pc:sldMk cId="1997299268" sldId="273"/>
        </pc:sldMkLst>
        <pc:picChg chg="add">
          <ac:chgData name="Sarah Gothard" userId="0e53f415fda5f162" providerId="LiveId" clId="{5E434AD7-7FB0-4FBF-9C9E-3D862BC50828}" dt="2020-09-11T15:23:30.388" v="24" actId="22"/>
          <ac:picMkLst>
            <pc:docMk/>
            <pc:sldMk cId="1997299268" sldId="273"/>
            <ac:picMk id="3" creationId="{68D95C2C-355E-4642-A593-DCF98C7226F2}"/>
          </ac:picMkLst>
        </pc:picChg>
      </pc:sldChg>
      <pc:sldChg chg="del">
        <pc:chgData name="Sarah Gothard" userId="0e53f415fda5f162" providerId="LiveId" clId="{5E434AD7-7FB0-4FBF-9C9E-3D862BC50828}" dt="2020-09-11T15:19:50.385" v="7" actId="47"/>
        <pc:sldMkLst>
          <pc:docMk/>
          <pc:sldMk cId="2225121656" sldId="273"/>
        </pc:sldMkLst>
      </pc:sldChg>
      <pc:sldChg chg="del">
        <pc:chgData name="Sarah Gothard" userId="0e53f415fda5f162" providerId="LiveId" clId="{5E434AD7-7FB0-4FBF-9C9E-3D862BC50828}" dt="2020-09-11T15:19:50.385" v="7" actId="47"/>
        <pc:sldMkLst>
          <pc:docMk/>
          <pc:sldMk cId="2325039194" sldId="274"/>
        </pc:sldMkLst>
      </pc:sldChg>
      <pc:sldChg chg="del">
        <pc:chgData name="Sarah Gothard" userId="0e53f415fda5f162" providerId="LiveId" clId="{5E434AD7-7FB0-4FBF-9C9E-3D862BC50828}" dt="2020-09-11T15:19:50.385" v="7" actId="47"/>
        <pc:sldMkLst>
          <pc:docMk/>
          <pc:sldMk cId="3421404164"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9/11/2020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9/11/2020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9/11/2020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9/11/2020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9/11/2020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9/11/2020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9/11/2020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9/11/2020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9/11/2020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9/11/2020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9/11/2020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9/11/2020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D1837-2D80-4190-907B-E4858517E0AF}"/>
              </a:ext>
            </a:extLst>
          </p:cNvPr>
          <p:cNvPicPr>
            <a:picLocks noChangeAspect="1"/>
          </p:cNvPicPr>
          <p:nvPr/>
        </p:nvPicPr>
        <p:blipFill>
          <a:blip r:embed="rId3"/>
          <a:stretch>
            <a:fillRect/>
          </a:stretch>
        </p:blipFill>
        <p:spPr>
          <a:xfrm>
            <a:off x="553066" y="2781853"/>
            <a:ext cx="11061290" cy="1264593"/>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70A251-2B3E-4695-BD8D-EB1B088D0543}"/>
              </a:ext>
            </a:extLst>
          </p:cNvPr>
          <p:cNvPicPr>
            <a:picLocks noChangeAspect="1"/>
          </p:cNvPicPr>
          <p:nvPr/>
        </p:nvPicPr>
        <p:blipFill>
          <a:blip r:embed="rId2"/>
          <a:stretch>
            <a:fillRect/>
          </a:stretch>
        </p:blipFill>
        <p:spPr>
          <a:xfrm>
            <a:off x="678427" y="644753"/>
            <a:ext cx="10810568" cy="5538794"/>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CE8181B-6E45-4418-83B5-D0BDE89B87C4}"/>
              </a:ext>
            </a:extLst>
          </p:cNvPr>
          <p:cNvPicPr>
            <a:picLocks noChangeAspect="1"/>
          </p:cNvPicPr>
          <p:nvPr/>
        </p:nvPicPr>
        <p:blipFill>
          <a:blip r:embed="rId2"/>
          <a:stretch>
            <a:fillRect/>
          </a:stretch>
        </p:blipFill>
        <p:spPr>
          <a:xfrm>
            <a:off x="888590" y="533135"/>
            <a:ext cx="10414820" cy="5791729"/>
          </a:xfrm>
          <a:prstGeom prst="rect">
            <a:avLst/>
          </a:prstGeom>
        </p:spPr>
      </p:pic>
    </p:spTree>
    <p:extLst>
      <p:ext uri="{BB962C8B-B14F-4D97-AF65-F5344CB8AC3E}">
        <p14:creationId xmlns:p14="http://schemas.microsoft.com/office/powerpoint/2010/main" val="164180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F56753F-95A5-48AF-9823-1221A1E6346C}"/>
              </a:ext>
            </a:extLst>
          </p:cNvPr>
          <p:cNvPicPr>
            <a:picLocks noChangeAspect="1"/>
          </p:cNvPicPr>
          <p:nvPr/>
        </p:nvPicPr>
        <p:blipFill>
          <a:blip r:embed="rId2"/>
          <a:stretch>
            <a:fillRect/>
          </a:stretch>
        </p:blipFill>
        <p:spPr>
          <a:xfrm>
            <a:off x="671053" y="632906"/>
            <a:ext cx="10825316" cy="5592188"/>
          </a:xfrm>
          <a:prstGeom prst="rect">
            <a:avLst/>
          </a:prstGeom>
        </p:spPr>
      </p:pic>
    </p:spTree>
    <p:extLst>
      <p:ext uri="{BB962C8B-B14F-4D97-AF65-F5344CB8AC3E}">
        <p14:creationId xmlns:p14="http://schemas.microsoft.com/office/powerpoint/2010/main" val="340828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3EFC57-139F-4AC6-8371-BE8E82BC6912}"/>
              </a:ext>
            </a:extLst>
          </p:cNvPr>
          <p:cNvPicPr>
            <a:picLocks noChangeAspect="1"/>
          </p:cNvPicPr>
          <p:nvPr/>
        </p:nvPicPr>
        <p:blipFill>
          <a:blip r:embed="rId2"/>
          <a:stretch>
            <a:fillRect/>
          </a:stretch>
        </p:blipFill>
        <p:spPr>
          <a:xfrm>
            <a:off x="888590" y="533135"/>
            <a:ext cx="10414820" cy="5791729"/>
          </a:xfrm>
          <a:prstGeom prst="rect">
            <a:avLst/>
          </a:prstGeom>
        </p:spPr>
      </p:pic>
    </p:spTree>
    <p:extLst>
      <p:ext uri="{BB962C8B-B14F-4D97-AF65-F5344CB8AC3E}">
        <p14:creationId xmlns:p14="http://schemas.microsoft.com/office/powerpoint/2010/main" val="361671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C1B2E8-F3C4-4062-AD73-2A8816203404}"/>
              </a:ext>
            </a:extLst>
          </p:cNvPr>
          <p:cNvPicPr>
            <a:picLocks noChangeAspect="1"/>
          </p:cNvPicPr>
          <p:nvPr/>
        </p:nvPicPr>
        <p:blipFill>
          <a:blip r:embed="rId2"/>
          <a:stretch>
            <a:fillRect/>
          </a:stretch>
        </p:blipFill>
        <p:spPr>
          <a:xfrm>
            <a:off x="808703" y="705128"/>
            <a:ext cx="10574594" cy="5447743"/>
          </a:xfrm>
          <a:prstGeom prst="rect">
            <a:avLst/>
          </a:prstGeom>
        </p:spPr>
      </p:pic>
    </p:spTree>
    <p:extLst>
      <p:ext uri="{BB962C8B-B14F-4D97-AF65-F5344CB8AC3E}">
        <p14:creationId xmlns:p14="http://schemas.microsoft.com/office/powerpoint/2010/main" val="131967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8D95C2C-355E-4642-A593-DCF98C7226F2}"/>
              </a:ext>
            </a:extLst>
          </p:cNvPr>
          <p:cNvPicPr>
            <a:picLocks noChangeAspect="1"/>
          </p:cNvPicPr>
          <p:nvPr/>
        </p:nvPicPr>
        <p:blipFill>
          <a:blip r:embed="rId2"/>
          <a:stretch>
            <a:fillRect/>
          </a:stretch>
        </p:blipFill>
        <p:spPr>
          <a:xfrm>
            <a:off x="888590" y="533135"/>
            <a:ext cx="10414820" cy="5791729"/>
          </a:xfrm>
          <a:prstGeom prst="rect">
            <a:avLst/>
          </a:prstGeom>
        </p:spPr>
      </p:pic>
    </p:spTree>
    <p:extLst>
      <p:ext uri="{BB962C8B-B14F-4D97-AF65-F5344CB8AC3E}">
        <p14:creationId xmlns:p14="http://schemas.microsoft.com/office/powerpoint/2010/main" val="1997299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2020-09-11T15:25:45Z</dcterms:modified>
</cp:coreProperties>
</file>