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93" d="100"/>
          <a:sy n="93" d="100"/>
        </p:scale>
        <p:origin x="37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F7C853-C674-1214-587F-427AD4F98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C87D9B2-7E5B-03F6-006C-81F68162512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FD35F-280C-7988-8BD0-446E1A354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566F026-CEDC-2445-CF93-FBF1869C99C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6B625D-37D4-E27C-4121-7665A1B3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542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8A9E0-2740-CF7A-0F2A-CDB78D83F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4F79CE-8C33-EE21-67AB-8366E23A87C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CBD514-0294-9713-3791-CEB5212C5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03301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3A792-0B75-A053-5926-3B58E9DA9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C981468-A372-FF64-7EA6-067961A6FA1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0A7B96-7918-8602-A3B2-2DB3C86C2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55732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9EB05-B794-3BBF-F55D-EF8C500F4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4DFB9B0-077A-AF93-3CE7-A286D70943A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F32C80-6BFA-79C0-549D-70C9148C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91026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14E4B-70D7-4E90-D2BA-E83C69519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C772F2-2C35-6960-AE3F-1EEC2AF4812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D733BB-605D-1C7C-1FF8-EE608232E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9082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2025-11-19T02:55:53Z</dcterms:modified>
</cp:coreProperties>
</file>