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201129BC-4154-4FA9-BB58-9426514F0A4B}"/>
    <pc:docChg chg="undo custSel mod modSld">
      <pc:chgData name="Sarah Gothard" userId="0e53f415fda5f162" providerId="LiveId" clId="{201129BC-4154-4FA9-BB58-9426514F0A4B}" dt="2019-09-28T19:45:34.564" v="14" actId="26606"/>
      <pc:docMkLst>
        <pc:docMk/>
      </pc:docMkLst>
      <pc:sldChg chg="addSp modSp mod setBg">
        <pc:chgData name="Sarah Gothard" userId="0e53f415fda5f162" providerId="LiveId" clId="{201129BC-4154-4FA9-BB58-9426514F0A4B}" dt="2019-09-28T19:44:50.928" v="0" actId="26606"/>
        <pc:sldMkLst>
          <pc:docMk/>
          <pc:sldMk cId="4031247258" sldId="256"/>
        </pc:sldMkLst>
        <pc:spChg chg="mod ord">
          <ac:chgData name="Sarah Gothard" userId="0e53f415fda5f162" providerId="LiveId" clId="{201129BC-4154-4FA9-BB58-9426514F0A4B}" dt="2019-09-28T19:44:50.928" v="0" actId="26606"/>
          <ac:spMkLst>
            <pc:docMk/>
            <pc:sldMk cId="4031247258" sldId="256"/>
            <ac:spMk id="4" creationId="{79DF6E13-A4DC-42B3-90CA-40C7E6F7F897}"/>
          </ac:spMkLst>
        </pc:spChg>
        <pc:spChg chg="add">
          <ac:chgData name="Sarah Gothard" userId="0e53f415fda5f162" providerId="LiveId" clId="{201129BC-4154-4FA9-BB58-9426514F0A4B}" dt="2019-09-28T19:44:50.928" v="0" actId="26606"/>
          <ac:spMkLst>
            <pc:docMk/>
            <pc:sldMk cId="4031247258" sldId="256"/>
            <ac:spMk id="10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4:50.928" v="0" actId="26606"/>
          <ac:spMkLst>
            <pc:docMk/>
            <pc:sldMk cId="4031247258" sldId="256"/>
            <ac:spMk id="12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4:50.928" v="0" actId="26606"/>
          <ac:picMkLst>
            <pc:docMk/>
            <pc:sldMk cId="4031247258" sldId="256"/>
            <ac:picMk id="5" creationId="{72377B8B-3D40-4B72-8E98-B499F7BDD8E4}"/>
          </ac:picMkLst>
        </pc:picChg>
      </pc:sldChg>
      <pc:sldChg chg="addSp modSp mod setBg">
        <pc:chgData name="Sarah Gothard" userId="0e53f415fda5f162" providerId="LiveId" clId="{201129BC-4154-4FA9-BB58-9426514F0A4B}" dt="2019-09-28T19:44:53.663" v="1" actId="26606"/>
        <pc:sldMkLst>
          <pc:docMk/>
          <pc:sldMk cId="1765422502" sldId="257"/>
        </pc:sldMkLst>
        <pc:spChg chg="mod ord">
          <ac:chgData name="Sarah Gothard" userId="0e53f415fda5f162" providerId="LiveId" clId="{201129BC-4154-4FA9-BB58-9426514F0A4B}" dt="2019-09-28T19:44:53.663" v="1" actId="26606"/>
          <ac:spMkLst>
            <pc:docMk/>
            <pc:sldMk cId="1765422502" sldId="257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4:53.663" v="1" actId="26606"/>
          <ac:spMkLst>
            <pc:docMk/>
            <pc:sldMk cId="1765422502" sldId="257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4:53.663" v="1" actId="26606"/>
          <ac:spMkLst>
            <pc:docMk/>
            <pc:sldMk cId="1765422502" sldId="257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4:53.663" v="1" actId="26606"/>
          <ac:picMkLst>
            <pc:docMk/>
            <pc:sldMk cId="1765422502" sldId="257"/>
            <ac:picMk id="2" creationId="{476A866D-E06B-4C2D-8A76-A2217C8B902D}"/>
          </ac:picMkLst>
        </pc:picChg>
      </pc:sldChg>
      <pc:sldChg chg="addSp modSp mod setBg">
        <pc:chgData name="Sarah Gothard" userId="0e53f415fda5f162" providerId="LiveId" clId="{201129BC-4154-4FA9-BB58-9426514F0A4B}" dt="2019-09-28T19:44:55.827" v="2" actId="26606"/>
        <pc:sldMkLst>
          <pc:docMk/>
          <pc:sldMk cId="2142479162" sldId="258"/>
        </pc:sldMkLst>
        <pc:spChg chg="mod ord">
          <ac:chgData name="Sarah Gothard" userId="0e53f415fda5f162" providerId="LiveId" clId="{201129BC-4154-4FA9-BB58-9426514F0A4B}" dt="2019-09-28T19:44:55.827" v="2" actId="26606"/>
          <ac:spMkLst>
            <pc:docMk/>
            <pc:sldMk cId="2142479162" sldId="258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4:55.827" v="2" actId="26606"/>
          <ac:spMkLst>
            <pc:docMk/>
            <pc:sldMk cId="2142479162" sldId="258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4:55.827" v="2" actId="26606"/>
          <ac:spMkLst>
            <pc:docMk/>
            <pc:sldMk cId="2142479162" sldId="258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4:55.827" v="2" actId="26606"/>
          <ac:picMkLst>
            <pc:docMk/>
            <pc:sldMk cId="2142479162" sldId="258"/>
            <ac:picMk id="2" creationId="{7FC8FC6E-655B-4B4A-B182-35FF12371483}"/>
          </ac:picMkLst>
        </pc:picChg>
      </pc:sldChg>
      <pc:sldChg chg="addSp delSp modSp mod setBg">
        <pc:chgData name="Sarah Gothard" userId="0e53f415fda5f162" providerId="LiveId" clId="{201129BC-4154-4FA9-BB58-9426514F0A4B}" dt="2019-09-28T19:45:02.673" v="7" actId="26606"/>
        <pc:sldMkLst>
          <pc:docMk/>
          <pc:sldMk cId="4113317980" sldId="259"/>
        </pc:sldMkLst>
        <pc:spChg chg="mod ord">
          <ac:chgData name="Sarah Gothard" userId="0e53f415fda5f162" providerId="LiveId" clId="{201129BC-4154-4FA9-BB58-9426514F0A4B}" dt="2019-09-28T19:45:02.673" v="7" actId="26606"/>
          <ac:spMkLst>
            <pc:docMk/>
            <pc:sldMk cId="4113317980" sldId="259"/>
            <ac:spMk id="4" creationId="{3CD6DD09-E011-43E7-8519-BC1DBE3E0751}"/>
          </ac:spMkLst>
        </pc:spChg>
        <pc:spChg chg="add del">
          <ac:chgData name="Sarah Gothard" userId="0e53f415fda5f162" providerId="LiveId" clId="{201129BC-4154-4FA9-BB58-9426514F0A4B}" dt="2019-09-28T19:44:58.662" v="4" actId="26606"/>
          <ac:spMkLst>
            <pc:docMk/>
            <pc:sldMk cId="4113317980" sldId="259"/>
            <ac:spMk id="9" creationId="{01D0AF59-99C3-4251-AB9A-C966C6AD4400}"/>
          </ac:spMkLst>
        </pc:spChg>
        <pc:spChg chg="add del">
          <ac:chgData name="Sarah Gothard" userId="0e53f415fda5f162" providerId="LiveId" clId="{201129BC-4154-4FA9-BB58-9426514F0A4B}" dt="2019-09-28T19:44:58.662" v="4" actId="26606"/>
          <ac:spMkLst>
            <pc:docMk/>
            <pc:sldMk cId="4113317980" sldId="259"/>
            <ac:spMk id="11" creationId="{1855405F-37A2-4869-9154-F8BE3BECE6C3}"/>
          </ac:spMkLst>
        </pc:spChg>
        <pc:spChg chg="add del">
          <ac:chgData name="Sarah Gothard" userId="0e53f415fda5f162" providerId="LiveId" clId="{201129BC-4154-4FA9-BB58-9426514F0A4B}" dt="2019-09-28T19:45:02.657" v="6" actId="26606"/>
          <ac:spMkLst>
            <pc:docMk/>
            <pc:sldMk cId="4113317980" sldId="259"/>
            <ac:spMk id="13" creationId="{6FA8F714-B9D8-488A-8CCA-E9948FF913A9}"/>
          </ac:spMkLst>
        </pc:spChg>
        <pc:spChg chg="add del">
          <ac:chgData name="Sarah Gothard" userId="0e53f415fda5f162" providerId="LiveId" clId="{201129BC-4154-4FA9-BB58-9426514F0A4B}" dt="2019-09-28T19:45:02.657" v="6" actId="26606"/>
          <ac:spMkLst>
            <pc:docMk/>
            <pc:sldMk cId="4113317980" sldId="259"/>
            <ac:spMk id="14" creationId="{B9FF99BD-075F-4761-A995-6FC574BD25EA}"/>
          </ac:spMkLst>
        </pc:spChg>
        <pc:spChg chg="add del">
          <ac:chgData name="Sarah Gothard" userId="0e53f415fda5f162" providerId="LiveId" clId="{201129BC-4154-4FA9-BB58-9426514F0A4B}" dt="2019-09-28T19:45:02.657" v="6" actId="26606"/>
          <ac:spMkLst>
            <pc:docMk/>
            <pc:sldMk cId="4113317980" sldId="259"/>
            <ac:spMk id="15" creationId="{A7B21A54-9BA3-4EA9-B460-5A829ADD9051}"/>
          </ac:spMkLst>
        </pc:spChg>
        <pc:spChg chg="add">
          <ac:chgData name="Sarah Gothard" userId="0e53f415fda5f162" providerId="LiveId" clId="{201129BC-4154-4FA9-BB58-9426514F0A4B}" dt="2019-09-28T19:45:02.673" v="7" actId="26606"/>
          <ac:spMkLst>
            <pc:docMk/>
            <pc:sldMk cId="4113317980" sldId="259"/>
            <ac:spMk id="17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02.673" v="7" actId="26606"/>
          <ac:spMkLst>
            <pc:docMk/>
            <pc:sldMk cId="4113317980" sldId="259"/>
            <ac:spMk id="18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02.673" v="7" actId="26606"/>
          <ac:picMkLst>
            <pc:docMk/>
            <pc:sldMk cId="4113317980" sldId="259"/>
            <ac:picMk id="2" creationId="{EB5D658F-C24A-4D91-8A5F-3F6C7E1A39B5}"/>
          </ac:picMkLst>
        </pc:picChg>
      </pc:sldChg>
      <pc:sldChg chg="addSp modSp mod setBg">
        <pc:chgData name="Sarah Gothard" userId="0e53f415fda5f162" providerId="LiveId" clId="{201129BC-4154-4FA9-BB58-9426514F0A4B}" dt="2019-09-28T19:45:07.311" v="8" actId="26606"/>
        <pc:sldMkLst>
          <pc:docMk/>
          <pc:sldMk cId="201575784" sldId="260"/>
        </pc:sldMkLst>
        <pc:spChg chg="mod ord">
          <ac:chgData name="Sarah Gothard" userId="0e53f415fda5f162" providerId="LiveId" clId="{201129BC-4154-4FA9-BB58-9426514F0A4B}" dt="2019-09-28T19:45:07.311" v="8" actId="26606"/>
          <ac:spMkLst>
            <pc:docMk/>
            <pc:sldMk cId="201575784" sldId="260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07.311" v="8" actId="26606"/>
          <ac:spMkLst>
            <pc:docMk/>
            <pc:sldMk cId="201575784" sldId="260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07.311" v="8" actId="26606"/>
          <ac:spMkLst>
            <pc:docMk/>
            <pc:sldMk cId="201575784" sldId="260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07.311" v="8" actId="26606"/>
          <ac:picMkLst>
            <pc:docMk/>
            <pc:sldMk cId="201575784" sldId="260"/>
            <ac:picMk id="2" creationId="{5FF53370-7C4A-4AD6-9BB1-776C602A0E44}"/>
          </ac:picMkLst>
        </pc:picChg>
      </pc:sldChg>
      <pc:sldChg chg="addSp modSp mod setBg">
        <pc:chgData name="Sarah Gothard" userId="0e53f415fda5f162" providerId="LiveId" clId="{201129BC-4154-4FA9-BB58-9426514F0A4B}" dt="2019-09-28T19:45:15.968" v="9" actId="26606"/>
        <pc:sldMkLst>
          <pc:docMk/>
          <pc:sldMk cId="2948974165" sldId="261"/>
        </pc:sldMkLst>
        <pc:spChg chg="mod ord">
          <ac:chgData name="Sarah Gothard" userId="0e53f415fda5f162" providerId="LiveId" clId="{201129BC-4154-4FA9-BB58-9426514F0A4B}" dt="2019-09-28T19:45:15.968" v="9" actId="26606"/>
          <ac:spMkLst>
            <pc:docMk/>
            <pc:sldMk cId="2948974165" sldId="261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15.968" v="9" actId="26606"/>
          <ac:spMkLst>
            <pc:docMk/>
            <pc:sldMk cId="2948974165" sldId="261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15.968" v="9" actId="26606"/>
          <ac:spMkLst>
            <pc:docMk/>
            <pc:sldMk cId="2948974165" sldId="261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15.968" v="9" actId="26606"/>
          <ac:picMkLst>
            <pc:docMk/>
            <pc:sldMk cId="2948974165" sldId="261"/>
            <ac:picMk id="2" creationId="{5C0C58DF-DC34-4550-A9E5-D6FAF9F4EEB9}"/>
          </ac:picMkLst>
        </pc:picChg>
      </pc:sldChg>
      <pc:sldChg chg="addSp modSp mod setBg">
        <pc:chgData name="Sarah Gothard" userId="0e53f415fda5f162" providerId="LiveId" clId="{201129BC-4154-4FA9-BB58-9426514F0A4B}" dt="2019-09-28T19:45:19.499" v="10" actId="26606"/>
        <pc:sldMkLst>
          <pc:docMk/>
          <pc:sldMk cId="3014406243" sldId="262"/>
        </pc:sldMkLst>
        <pc:spChg chg="mod ord">
          <ac:chgData name="Sarah Gothard" userId="0e53f415fda5f162" providerId="LiveId" clId="{201129BC-4154-4FA9-BB58-9426514F0A4B}" dt="2019-09-28T19:45:19.499" v="10" actId="26606"/>
          <ac:spMkLst>
            <pc:docMk/>
            <pc:sldMk cId="3014406243" sldId="262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19.499" v="10" actId="26606"/>
          <ac:spMkLst>
            <pc:docMk/>
            <pc:sldMk cId="3014406243" sldId="262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19.499" v="10" actId="26606"/>
          <ac:spMkLst>
            <pc:docMk/>
            <pc:sldMk cId="3014406243" sldId="262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19.499" v="10" actId="26606"/>
          <ac:picMkLst>
            <pc:docMk/>
            <pc:sldMk cId="3014406243" sldId="262"/>
            <ac:picMk id="2" creationId="{73E59D1D-2939-4DED-A52B-020620D6A388}"/>
          </ac:picMkLst>
        </pc:picChg>
      </pc:sldChg>
      <pc:sldChg chg="addSp modSp mod setBg">
        <pc:chgData name="Sarah Gothard" userId="0e53f415fda5f162" providerId="LiveId" clId="{201129BC-4154-4FA9-BB58-9426514F0A4B}" dt="2019-09-28T19:45:21.814" v="11" actId="26606"/>
        <pc:sldMkLst>
          <pc:docMk/>
          <pc:sldMk cId="1469651942" sldId="263"/>
        </pc:sldMkLst>
        <pc:spChg chg="mod ord">
          <ac:chgData name="Sarah Gothard" userId="0e53f415fda5f162" providerId="LiveId" clId="{201129BC-4154-4FA9-BB58-9426514F0A4B}" dt="2019-09-28T19:45:21.814" v="11" actId="26606"/>
          <ac:spMkLst>
            <pc:docMk/>
            <pc:sldMk cId="1469651942" sldId="263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21.814" v="11" actId="26606"/>
          <ac:spMkLst>
            <pc:docMk/>
            <pc:sldMk cId="1469651942" sldId="263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21.814" v="11" actId="26606"/>
          <ac:spMkLst>
            <pc:docMk/>
            <pc:sldMk cId="1469651942" sldId="263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21.814" v="11" actId="26606"/>
          <ac:picMkLst>
            <pc:docMk/>
            <pc:sldMk cId="1469651942" sldId="263"/>
            <ac:picMk id="2" creationId="{1A63D293-CEE2-40F1-B3EF-36078EC387AE}"/>
          </ac:picMkLst>
        </pc:picChg>
      </pc:sldChg>
      <pc:sldChg chg="addSp modSp mod setBg">
        <pc:chgData name="Sarah Gothard" userId="0e53f415fda5f162" providerId="LiveId" clId="{201129BC-4154-4FA9-BB58-9426514F0A4B}" dt="2019-09-28T19:45:26.027" v="12" actId="26606"/>
        <pc:sldMkLst>
          <pc:docMk/>
          <pc:sldMk cId="3666853453" sldId="264"/>
        </pc:sldMkLst>
        <pc:spChg chg="mod ord">
          <ac:chgData name="Sarah Gothard" userId="0e53f415fda5f162" providerId="LiveId" clId="{201129BC-4154-4FA9-BB58-9426514F0A4B}" dt="2019-09-28T19:45:26.027" v="12" actId="26606"/>
          <ac:spMkLst>
            <pc:docMk/>
            <pc:sldMk cId="3666853453" sldId="264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26.027" v="12" actId="26606"/>
          <ac:spMkLst>
            <pc:docMk/>
            <pc:sldMk cId="3666853453" sldId="264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26.027" v="12" actId="26606"/>
          <ac:spMkLst>
            <pc:docMk/>
            <pc:sldMk cId="3666853453" sldId="264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26.027" v="12" actId="26606"/>
          <ac:picMkLst>
            <pc:docMk/>
            <pc:sldMk cId="3666853453" sldId="264"/>
            <ac:picMk id="2" creationId="{E1B5A2A8-995E-4CB3-8775-0FB71807341F}"/>
          </ac:picMkLst>
        </pc:picChg>
      </pc:sldChg>
      <pc:sldChg chg="addSp modSp mod setBg">
        <pc:chgData name="Sarah Gothard" userId="0e53f415fda5f162" providerId="LiveId" clId="{201129BC-4154-4FA9-BB58-9426514F0A4B}" dt="2019-09-28T19:45:31.751" v="13" actId="26606"/>
        <pc:sldMkLst>
          <pc:docMk/>
          <pc:sldMk cId="3169957531" sldId="265"/>
        </pc:sldMkLst>
        <pc:spChg chg="mod ord">
          <ac:chgData name="Sarah Gothard" userId="0e53f415fda5f162" providerId="LiveId" clId="{201129BC-4154-4FA9-BB58-9426514F0A4B}" dt="2019-09-28T19:45:31.751" v="13" actId="26606"/>
          <ac:spMkLst>
            <pc:docMk/>
            <pc:sldMk cId="3169957531" sldId="265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31.751" v="13" actId="26606"/>
          <ac:spMkLst>
            <pc:docMk/>
            <pc:sldMk cId="3169957531" sldId="265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31.751" v="13" actId="26606"/>
          <ac:spMkLst>
            <pc:docMk/>
            <pc:sldMk cId="3169957531" sldId="265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31.751" v="13" actId="26606"/>
          <ac:picMkLst>
            <pc:docMk/>
            <pc:sldMk cId="3169957531" sldId="265"/>
            <ac:picMk id="2" creationId="{25881DA8-FD04-4AF8-9C52-D6BA8D7C81F7}"/>
          </ac:picMkLst>
        </pc:picChg>
      </pc:sldChg>
      <pc:sldChg chg="addSp modSp mod setBg">
        <pc:chgData name="Sarah Gothard" userId="0e53f415fda5f162" providerId="LiveId" clId="{201129BC-4154-4FA9-BB58-9426514F0A4B}" dt="2019-09-28T19:45:34.564" v="14" actId="26606"/>
        <pc:sldMkLst>
          <pc:docMk/>
          <pc:sldMk cId="1794989449" sldId="266"/>
        </pc:sldMkLst>
        <pc:spChg chg="mod ord">
          <ac:chgData name="Sarah Gothard" userId="0e53f415fda5f162" providerId="LiveId" clId="{201129BC-4154-4FA9-BB58-9426514F0A4B}" dt="2019-09-28T19:45:34.564" v="14" actId="26606"/>
          <ac:spMkLst>
            <pc:docMk/>
            <pc:sldMk cId="1794989449" sldId="266"/>
            <ac:spMk id="4" creationId="{3CD6DD09-E011-43E7-8519-BC1DBE3E0751}"/>
          </ac:spMkLst>
        </pc:spChg>
        <pc:spChg chg="add">
          <ac:chgData name="Sarah Gothard" userId="0e53f415fda5f162" providerId="LiveId" clId="{201129BC-4154-4FA9-BB58-9426514F0A4B}" dt="2019-09-28T19:45:34.564" v="14" actId="26606"/>
          <ac:spMkLst>
            <pc:docMk/>
            <pc:sldMk cId="1794989449" sldId="266"/>
            <ac:spMk id="9" creationId="{32BC26D8-82FB-445E-AA49-62A77D7C1EE0}"/>
          </ac:spMkLst>
        </pc:spChg>
        <pc:spChg chg="add">
          <ac:chgData name="Sarah Gothard" userId="0e53f415fda5f162" providerId="LiveId" clId="{201129BC-4154-4FA9-BB58-9426514F0A4B}" dt="2019-09-28T19:45:34.564" v="14" actId="26606"/>
          <ac:spMkLst>
            <pc:docMk/>
            <pc:sldMk cId="1794989449" sldId="266"/>
            <ac:spMk id="11" creationId="{CB44330D-EA18-4254-AA95-EB49948539B8}"/>
          </ac:spMkLst>
        </pc:spChg>
        <pc:picChg chg="mod">
          <ac:chgData name="Sarah Gothard" userId="0e53f415fda5f162" providerId="LiveId" clId="{201129BC-4154-4FA9-BB58-9426514F0A4B}" dt="2019-09-28T19:45:34.564" v="14" actId="26606"/>
          <ac:picMkLst>
            <pc:docMk/>
            <pc:sldMk cId="1794989449" sldId="266"/>
            <ac:picMk id="2" creationId="{C09DAA29-8AEC-4D7D-AB31-E5E6A622202F}"/>
          </ac:picMkLst>
        </pc:picChg>
      </pc:sldChg>
    </pc:docChg>
  </pc:docChgLst>
  <pc:docChgLst>
    <pc:chgData name="Sarah Gothard" userId="0e53f415fda5f162" providerId="LiveId" clId="{1A0C9047-F4AF-45F5-833B-FA843CCDA9AB}"/>
    <pc:docChg chg="custSel addSld delSld modSld">
      <pc:chgData name="Sarah Gothard" userId="0e53f415fda5f162" providerId="LiveId" clId="{1A0C9047-F4AF-45F5-833B-FA843CCDA9AB}" dt="2019-07-09T16:35:48.102" v="35"/>
      <pc:docMkLst>
        <pc:docMk/>
      </pc:docMkLst>
      <pc:sldChg chg="addSp delSp">
        <pc:chgData name="Sarah Gothard" userId="0e53f415fda5f162" providerId="LiveId" clId="{1A0C9047-F4AF-45F5-833B-FA843CCDA9AB}" dt="2019-07-09T16:21:43.990" v="3"/>
        <pc:sldMkLst>
          <pc:docMk/>
          <pc:sldMk cId="4031247258" sldId="256"/>
        </pc:sldMkLst>
        <pc:spChg chg="add del">
          <ac:chgData name="Sarah Gothard" userId="0e53f415fda5f162" providerId="LiveId" clId="{1A0C9047-F4AF-45F5-833B-FA843CCDA9AB}" dt="2019-07-09T16:21:37.374" v="2"/>
          <ac:spMkLst>
            <pc:docMk/>
            <pc:sldMk cId="4031247258" sldId="256"/>
            <ac:spMk id="3" creationId="{98B2D3EB-8554-4887-8660-0919F6534410}"/>
          </ac:spMkLst>
        </pc:spChg>
        <pc:picChg chg="del">
          <ac:chgData name="Sarah Gothard" userId="0e53f415fda5f162" providerId="LiveId" clId="{1A0C9047-F4AF-45F5-833B-FA843CCDA9AB}" dt="2019-07-09T16:21:33.995" v="0" actId="478"/>
          <ac:picMkLst>
            <pc:docMk/>
            <pc:sldMk cId="4031247258" sldId="256"/>
            <ac:picMk id="2" creationId="{315D153C-9387-4A9E-AB63-E586BA18B73E}"/>
          </ac:picMkLst>
        </pc:picChg>
        <pc:picChg chg="add">
          <ac:chgData name="Sarah Gothard" userId="0e53f415fda5f162" providerId="LiveId" clId="{1A0C9047-F4AF-45F5-833B-FA843CCDA9AB}" dt="2019-07-09T16:21:43.990" v="3"/>
          <ac:picMkLst>
            <pc:docMk/>
            <pc:sldMk cId="4031247258" sldId="256"/>
            <ac:picMk id="5" creationId="{72377B8B-3D40-4B72-8E98-B499F7BDD8E4}"/>
          </ac:picMkLst>
        </pc:picChg>
      </pc:sldChg>
      <pc:sldChg chg="addSp delSp">
        <pc:chgData name="Sarah Gothard" userId="0e53f415fda5f162" providerId="LiveId" clId="{1A0C9047-F4AF-45F5-833B-FA843CCDA9AB}" dt="2019-07-09T16:23:58.674" v="25"/>
        <pc:sldMkLst>
          <pc:docMk/>
          <pc:sldMk cId="1765422502" sldId="257"/>
        </pc:sldMkLst>
        <pc:picChg chg="add">
          <ac:chgData name="Sarah Gothard" userId="0e53f415fda5f162" providerId="LiveId" clId="{1A0C9047-F4AF-45F5-833B-FA843CCDA9AB}" dt="2019-07-09T16:23:58.674" v="25"/>
          <ac:picMkLst>
            <pc:docMk/>
            <pc:sldMk cId="1765422502" sldId="257"/>
            <ac:picMk id="2" creationId="{476A866D-E06B-4C2D-8A76-A2217C8B902D}"/>
          </ac:picMkLst>
        </pc:picChg>
        <pc:picChg chg="del">
          <ac:chgData name="Sarah Gothard" userId="0e53f415fda5f162" providerId="LiveId" clId="{1A0C9047-F4AF-45F5-833B-FA843CCDA9AB}" dt="2019-07-09T16:21:46.572" v="4" actId="478"/>
          <ac:picMkLst>
            <pc:docMk/>
            <pc:sldMk cId="1765422502" sldId="257"/>
            <ac:picMk id="10" creationId="{BC0AC3FC-DA89-4CAD-87AC-59BA3485880E}"/>
          </ac:picMkLst>
        </pc:picChg>
      </pc:sldChg>
      <pc:sldChg chg="addSp add">
        <pc:chgData name="Sarah Gothard" userId="0e53f415fda5f162" providerId="LiveId" clId="{1A0C9047-F4AF-45F5-833B-FA843CCDA9AB}" dt="2019-07-09T16:29:53.519" v="30"/>
        <pc:sldMkLst>
          <pc:docMk/>
          <pc:sldMk cId="2142479162" sldId="258"/>
        </pc:sldMkLst>
        <pc:picChg chg="add">
          <ac:chgData name="Sarah Gothard" userId="0e53f415fda5f162" providerId="LiveId" clId="{1A0C9047-F4AF-45F5-833B-FA843CCDA9AB}" dt="2019-07-09T16:29:53.519" v="30"/>
          <ac:picMkLst>
            <pc:docMk/>
            <pc:sldMk cId="2142479162" sldId="258"/>
            <ac:picMk id="2" creationId="{7FC8FC6E-655B-4B4A-B182-35FF12371483}"/>
          </ac:picMkLst>
        </pc:picChg>
      </pc:sldChg>
      <pc:sldChg chg="addSp add">
        <pc:chgData name="Sarah Gothard" userId="0e53f415fda5f162" providerId="LiveId" clId="{1A0C9047-F4AF-45F5-833B-FA843CCDA9AB}" dt="2019-07-09T16:25:29.805" v="26"/>
        <pc:sldMkLst>
          <pc:docMk/>
          <pc:sldMk cId="4113317980" sldId="259"/>
        </pc:sldMkLst>
        <pc:picChg chg="add">
          <ac:chgData name="Sarah Gothard" userId="0e53f415fda5f162" providerId="LiveId" clId="{1A0C9047-F4AF-45F5-833B-FA843CCDA9AB}" dt="2019-07-09T16:25:29.805" v="26"/>
          <ac:picMkLst>
            <pc:docMk/>
            <pc:sldMk cId="4113317980" sldId="259"/>
            <ac:picMk id="2" creationId="{EB5D658F-C24A-4D91-8A5F-3F6C7E1A39B5}"/>
          </ac:picMkLst>
        </pc:picChg>
      </pc:sldChg>
      <pc:sldChg chg="addSp modSp add">
        <pc:chgData name="Sarah Gothard" userId="0e53f415fda5f162" providerId="LiveId" clId="{1A0C9047-F4AF-45F5-833B-FA843CCDA9AB}" dt="2019-07-09T16:32:14.245" v="32" actId="1035"/>
        <pc:sldMkLst>
          <pc:docMk/>
          <pc:sldMk cId="201575784" sldId="260"/>
        </pc:sldMkLst>
        <pc:picChg chg="add mod">
          <ac:chgData name="Sarah Gothard" userId="0e53f415fda5f162" providerId="LiveId" clId="{1A0C9047-F4AF-45F5-833B-FA843CCDA9AB}" dt="2019-07-09T16:32:14.245" v="32" actId="1035"/>
          <ac:picMkLst>
            <pc:docMk/>
            <pc:sldMk cId="201575784" sldId="260"/>
            <ac:picMk id="2" creationId="{5FF53370-7C4A-4AD6-9BB1-776C602A0E44}"/>
          </ac:picMkLst>
        </pc:picChg>
      </pc:sldChg>
      <pc:sldChg chg="addSp add">
        <pc:chgData name="Sarah Gothard" userId="0e53f415fda5f162" providerId="LiveId" clId="{1A0C9047-F4AF-45F5-833B-FA843CCDA9AB}" dt="2019-07-09T16:26:15.853" v="27"/>
        <pc:sldMkLst>
          <pc:docMk/>
          <pc:sldMk cId="2948974165" sldId="261"/>
        </pc:sldMkLst>
        <pc:picChg chg="add">
          <ac:chgData name="Sarah Gothard" userId="0e53f415fda5f162" providerId="LiveId" clId="{1A0C9047-F4AF-45F5-833B-FA843CCDA9AB}" dt="2019-07-09T16:26:15.853" v="27"/>
          <ac:picMkLst>
            <pc:docMk/>
            <pc:sldMk cId="2948974165" sldId="261"/>
            <ac:picMk id="2" creationId="{5C0C58DF-DC34-4550-A9E5-D6FAF9F4EEB9}"/>
          </ac:picMkLst>
        </pc:picChg>
      </pc:sldChg>
      <pc:sldChg chg="addSp add">
        <pc:chgData name="Sarah Gothard" userId="0e53f415fda5f162" providerId="LiveId" clId="{1A0C9047-F4AF-45F5-833B-FA843CCDA9AB}" dt="2019-07-09T16:33:42.698" v="33"/>
        <pc:sldMkLst>
          <pc:docMk/>
          <pc:sldMk cId="3014406243" sldId="262"/>
        </pc:sldMkLst>
        <pc:picChg chg="add">
          <ac:chgData name="Sarah Gothard" userId="0e53f415fda5f162" providerId="LiveId" clId="{1A0C9047-F4AF-45F5-833B-FA843CCDA9AB}" dt="2019-07-09T16:33:42.698" v="33"/>
          <ac:picMkLst>
            <pc:docMk/>
            <pc:sldMk cId="3014406243" sldId="262"/>
            <ac:picMk id="2" creationId="{73E59D1D-2939-4DED-A52B-020620D6A388}"/>
          </ac:picMkLst>
        </pc:picChg>
      </pc:sldChg>
      <pc:sldChg chg="addSp add">
        <pc:chgData name="Sarah Gothard" userId="0e53f415fda5f162" providerId="LiveId" clId="{1A0C9047-F4AF-45F5-833B-FA843CCDA9AB}" dt="2019-07-09T16:27:17.752" v="28"/>
        <pc:sldMkLst>
          <pc:docMk/>
          <pc:sldMk cId="1469651942" sldId="263"/>
        </pc:sldMkLst>
        <pc:picChg chg="add">
          <ac:chgData name="Sarah Gothard" userId="0e53f415fda5f162" providerId="LiveId" clId="{1A0C9047-F4AF-45F5-833B-FA843CCDA9AB}" dt="2019-07-09T16:27:17.752" v="28"/>
          <ac:picMkLst>
            <pc:docMk/>
            <pc:sldMk cId="1469651942" sldId="263"/>
            <ac:picMk id="2" creationId="{1A63D293-CEE2-40F1-B3EF-36078EC387AE}"/>
          </ac:picMkLst>
        </pc:picChg>
      </pc:sldChg>
      <pc:sldChg chg="addSp add">
        <pc:chgData name="Sarah Gothard" userId="0e53f415fda5f162" providerId="LiveId" clId="{1A0C9047-F4AF-45F5-833B-FA843CCDA9AB}" dt="2019-07-09T16:34:33.664" v="34"/>
        <pc:sldMkLst>
          <pc:docMk/>
          <pc:sldMk cId="3666853453" sldId="264"/>
        </pc:sldMkLst>
        <pc:picChg chg="add">
          <ac:chgData name="Sarah Gothard" userId="0e53f415fda5f162" providerId="LiveId" clId="{1A0C9047-F4AF-45F5-833B-FA843CCDA9AB}" dt="2019-07-09T16:34:33.664" v="34"/>
          <ac:picMkLst>
            <pc:docMk/>
            <pc:sldMk cId="3666853453" sldId="264"/>
            <ac:picMk id="2" creationId="{E1B5A2A8-995E-4CB3-8775-0FB71807341F}"/>
          </ac:picMkLst>
        </pc:picChg>
      </pc:sldChg>
      <pc:sldChg chg="addSp add">
        <pc:chgData name="Sarah Gothard" userId="0e53f415fda5f162" providerId="LiveId" clId="{1A0C9047-F4AF-45F5-833B-FA843CCDA9AB}" dt="2019-07-09T16:28:18.217" v="29"/>
        <pc:sldMkLst>
          <pc:docMk/>
          <pc:sldMk cId="3169957531" sldId="265"/>
        </pc:sldMkLst>
        <pc:picChg chg="add">
          <ac:chgData name="Sarah Gothard" userId="0e53f415fda5f162" providerId="LiveId" clId="{1A0C9047-F4AF-45F5-833B-FA843CCDA9AB}" dt="2019-07-09T16:28:18.217" v="29"/>
          <ac:picMkLst>
            <pc:docMk/>
            <pc:sldMk cId="3169957531" sldId="265"/>
            <ac:picMk id="2" creationId="{25881DA8-FD04-4AF8-9C52-D6BA8D7C81F7}"/>
          </ac:picMkLst>
        </pc:picChg>
      </pc:sldChg>
      <pc:sldChg chg="addSp add">
        <pc:chgData name="Sarah Gothard" userId="0e53f415fda5f162" providerId="LiveId" clId="{1A0C9047-F4AF-45F5-833B-FA843CCDA9AB}" dt="2019-07-09T16:35:48.102" v="35"/>
        <pc:sldMkLst>
          <pc:docMk/>
          <pc:sldMk cId="1794989449" sldId="266"/>
        </pc:sldMkLst>
        <pc:picChg chg="add">
          <ac:chgData name="Sarah Gothard" userId="0e53f415fda5f162" providerId="LiveId" clId="{1A0C9047-F4AF-45F5-833B-FA843CCDA9AB}" dt="2019-07-09T16:35:48.102" v="35"/>
          <ac:picMkLst>
            <pc:docMk/>
            <pc:sldMk cId="1794989449" sldId="266"/>
            <ac:picMk id="2" creationId="{C09DAA29-8AEC-4D7D-AB31-E5E6A62220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2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5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6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1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2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3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872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7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0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377B8B-3D40-4B72-8E98-B499F7BDD8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DF6E13-A4DC-42B3-90CA-40C7E6F7F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31247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881DA8-FD04-4AF8-9C52-D6BA8D7C8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9957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9DAA29-8AEC-4D7D-AB31-E5E6A6222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94989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76A866D-E06B-4C2D-8A76-A2217C8B9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542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C8FC6E-655B-4B4A-B182-35FF12371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4247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5D658F-C24A-4D91-8A5F-3F6C7E1A3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331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FF53370-7C4A-4AD6-9BB1-776C602A0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1575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0C58DF-DC34-4550-A9E5-D6FAF9F4EE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4897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E59D1D-2939-4DED-A52B-020620D6A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1440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63D293-CEE2-40F1-B3EF-36078EC38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6965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B5A2A8-995E-4CB3-8775-0FB718073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D6DD09-E011-43E7-8519-BC1DBE3E0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66853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2019-09-28T19:45:34Z</dcterms:created>
  <dcterms:modified xsi:type="dcterms:W3CDTF">2019-09-28T19:45:34Z</dcterms:modified>
</cp:coreProperties>
</file>