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93B49-B733-4903-9AB4-6186466213C1}" v="18" dt="2019-11-08T00:45:41.49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9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C13516B-6933-466C-BED4-8F28F542D5FC}"/>
    <pc:docChg chg="undo custSel mod addSld delSld modSld">
      <pc:chgData name="Sarah Gothard" userId="0e53f415fda5f162" providerId="LiveId" clId="{2C13516B-6933-466C-BED4-8F28F542D5FC}" dt="2019-11-08T00:46:03.527" v="54" actId="1076"/>
      <pc:docMkLst>
        <pc:docMk/>
      </pc:docMkLst>
      <pc:sldChg chg="addSp delSp modSp">
        <pc:chgData name="Sarah Gothard" userId="0e53f415fda5f162" providerId="LiveId" clId="{2C13516B-6933-466C-BED4-8F28F542D5FC}" dt="2019-11-08T00:46:03.527" v="54" actId="1076"/>
        <pc:sldMkLst>
          <pc:docMk/>
          <pc:sldMk cId="617972892" sldId="256"/>
        </pc:sldMkLst>
        <pc:spChg chg="ord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4" creationId="{CBAC5164-CB9D-4B8D-A339-71620BE297C0}"/>
          </ac:spMkLst>
        </pc:spChg>
        <pc:spChg chg="add del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38" creationId="{32BC26D8-82FB-445E-AA49-62A77D7C1EE0}"/>
          </ac:spMkLst>
        </pc:spChg>
        <pc:spChg chg="add del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40" creationId="{CB44330D-EA18-4254-AA95-EB49948539B8}"/>
          </ac:spMkLst>
        </pc:spChg>
        <pc:spChg chg="add del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45" creationId="{B9FF99BD-075F-4761-A995-6FC574BD25EA}"/>
          </ac:spMkLst>
        </pc:spChg>
        <pc:spChg chg="add del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47" creationId="{A7B21A54-9BA3-4EA9-B460-5A829ADD9051}"/>
          </ac:spMkLst>
        </pc:spChg>
        <pc:spChg chg="add del">
          <ac:chgData name="Sarah Gothard" userId="0e53f415fda5f162" providerId="LiveId" clId="{2C13516B-6933-466C-BED4-8F28F542D5FC}" dt="2019-11-08T00:41:31.022" v="27" actId="26606"/>
          <ac:spMkLst>
            <pc:docMk/>
            <pc:sldMk cId="617972892" sldId="256"/>
            <ac:spMk id="49" creationId="{6FA8F714-B9D8-488A-8CCA-E9948FF913A9}"/>
          </ac:spMkLst>
        </pc:spChg>
        <pc:picChg chg="add mod">
          <ac:chgData name="Sarah Gothard" userId="0e53f415fda5f162" providerId="LiveId" clId="{2C13516B-6933-466C-BED4-8F28F542D5FC}" dt="2019-11-08T00:46:03.527" v="54" actId="1076"/>
          <ac:picMkLst>
            <pc:docMk/>
            <pc:sldMk cId="617972892" sldId="256"/>
            <ac:picMk id="2" creationId="{FFEBD666-26DB-43E2-919A-D1A7C1FF7826}"/>
          </ac:picMkLst>
        </pc:picChg>
        <pc:picChg chg="del">
          <ac:chgData name="Sarah Gothard" userId="0e53f415fda5f162" providerId="LiveId" clId="{2C13516B-6933-466C-BED4-8F28F542D5FC}" dt="2019-11-08T00:40:38.619" v="0" actId="478"/>
          <ac:picMkLst>
            <pc:docMk/>
            <pc:sldMk cId="617972892" sldId="256"/>
            <ac:picMk id="3" creationId="{A7CEC7B1-D48F-4AE1-A52C-1206A1C4E899}"/>
          </ac:picMkLst>
        </pc:picChg>
      </pc:sldChg>
      <pc:sldChg chg="addSp delSp modSp">
        <pc:chgData name="Sarah Gothard" userId="0e53f415fda5f162" providerId="LiveId" clId="{2C13516B-6933-466C-BED4-8F28F542D5FC}" dt="2019-11-08T00:42:47.006" v="29" actId="26606"/>
        <pc:sldMkLst>
          <pc:docMk/>
          <pc:sldMk cId="1365985354" sldId="257"/>
        </pc:sldMkLst>
        <pc:spChg chg="ord">
          <ac:chgData name="Sarah Gothard" userId="0e53f415fda5f162" providerId="LiveId" clId="{2C13516B-6933-466C-BED4-8F28F542D5FC}" dt="2019-11-08T00:42:47.006" v="29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2C13516B-6933-466C-BED4-8F28F542D5FC}" dt="2019-11-08T00:42:47.006" v="29" actId="26606"/>
          <ac:spMkLst>
            <pc:docMk/>
            <pc:sldMk cId="1365985354" sldId="257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2:47.006" v="29" actId="26606"/>
          <ac:spMkLst>
            <pc:docMk/>
            <pc:sldMk cId="1365985354" sldId="257"/>
            <ac:spMk id="42" creationId="{CB44330D-EA18-4254-AA95-EB49948539B8}"/>
          </ac:spMkLst>
        </pc:spChg>
        <pc:spChg chg="add">
          <ac:chgData name="Sarah Gothard" userId="0e53f415fda5f162" providerId="LiveId" clId="{2C13516B-6933-466C-BED4-8F28F542D5FC}" dt="2019-11-08T00:42:47.006" v="29" actId="26606"/>
          <ac:spMkLst>
            <pc:docMk/>
            <pc:sldMk cId="1365985354" sldId="257"/>
            <ac:spMk id="47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2:47.006" v="29" actId="26606"/>
          <ac:spMkLst>
            <pc:docMk/>
            <pc:sldMk cId="1365985354" sldId="257"/>
            <ac:spMk id="49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2:47.006" v="29" actId="26606"/>
          <ac:picMkLst>
            <pc:docMk/>
            <pc:sldMk cId="1365985354" sldId="257"/>
            <ac:picMk id="2" creationId="{E47E81D2-F385-4E32-9BDB-696E9434AC24}"/>
          </ac:picMkLst>
        </pc:picChg>
        <pc:picChg chg="del">
          <ac:chgData name="Sarah Gothard" userId="0e53f415fda5f162" providerId="LiveId" clId="{2C13516B-6933-466C-BED4-8F28F542D5FC}" dt="2019-11-08T00:40:40.270" v="1" actId="478"/>
          <ac:picMkLst>
            <pc:docMk/>
            <pc:sldMk cId="1365985354" sldId="257"/>
            <ac:picMk id="3" creationId="{976655B1-976D-493D-99AC-EE94C6F1125C}"/>
          </ac:picMkLst>
        </pc:picChg>
      </pc:sldChg>
      <pc:sldChg chg="addSp delSp modSp add mod setBg delDesignElem">
        <pc:chgData name="Sarah Gothard" userId="0e53f415fda5f162" providerId="LiveId" clId="{2C13516B-6933-466C-BED4-8F28F542D5FC}" dt="2019-11-08T00:44:50.060" v="35" actId="26606"/>
        <pc:sldMkLst>
          <pc:docMk/>
          <pc:sldMk cId="1611171181" sldId="258"/>
        </pc:sldMkLst>
        <pc:spChg chg="ord">
          <ac:chgData name="Sarah Gothard" userId="0e53f415fda5f162" providerId="LiveId" clId="{2C13516B-6933-466C-BED4-8F28F542D5FC}" dt="2019-11-08T00:44:50.060" v="35" actId="26606"/>
          <ac:spMkLst>
            <pc:docMk/>
            <pc:sldMk cId="1611171181" sldId="258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4:50.060" v="35" actId="26606"/>
          <ac:spMkLst>
            <pc:docMk/>
            <pc:sldMk cId="1611171181" sldId="258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4:50.060" v="35" actId="26606"/>
          <ac:spMkLst>
            <pc:docMk/>
            <pc:sldMk cId="1611171181" sldId="258"/>
            <ac:spMk id="11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0:43.701" v="14"/>
          <ac:spMkLst>
            <pc:docMk/>
            <pc:sldMk cId="1611171181" sldId="258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0:43.701" v="14"/>
          <ac:spMkLst>
            <pc:docMk/>
            <pc:sldMk cId="1611171181" sldId="258"/>
            <ac:spMk id="42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4:50.060" v="35" actId="26606"/>
          <ac:picMkLst>
            <pc:docMk/>
            <pc:sldMk cId="1611171181" sldId="258"/>
            <ac:picMk id="2" creationId="{AB647341-11F7-47B3-B011-220756C5857E}"/>
          </ac:picMkLst>
        </pc:picChg>
      </pc:sldChg>
      <pc:sldChg chg="del">
        <pc:chgData name="Sarah Gothard" userId="0e53f415fda5f162" providerId="LiveId" clId="{2C13516B-6933-466C-BED4-8F28F542D5FC}" dt="2019-11-08T00:40:42.538" v="2" actId="2696"/>
        <pc:sldMkLst>
          <pc:docMk/>
          <pc:sldMk cId="2322357796" sldId="258"/>
        </pc:sldMkLst>
      </pc:sldChg>
      <pc:sldChg chg="del">
        <pc:chgData name="Sarah Gothard" userId="0e53f415fda5f162" providerId="LiveId" clId="{2C13516B-6933-466C-BED4-8F28F542D5FC}" dt="2019-11-08T00:40:42.550" v="3" actId="2696"/>
        <pc:sldMkLst>
          <pc:docMk/>
          <pc:sldMk cId="4026562980" sldId="259"/>
        </pc:sldMkLst>
      </pc:sldChg>
      <pc:sldChg chg="addSp delSp modSp add mod setBg delDesignElem">
        <pc:chgData name="Sarah Gothard" userId="0e53f415fda5f162" providerId="LiveId" clId="{2C13516B-6933-466C-BED4-8F28F542D5FC}" dt="2019-11-08T00:45:35.863" v="43" actId="26606"/>
        <pc:sldMkLst>
          <pc:docMk/>
          <pc:sldMk cId="4255104213" sldId="259"/>
        </pc:sldMkLst>
        <pc:spChg chg="ord">
          <ac:chgData name="Sarah Gothard" userId="0e53f415fda5f162" providerId="LiveId" clId="{2C13516B-6933-466C-BED4-8F28F542D5FC}" dt="2019-11-08T00:45:35.863" v="43" actId="26606"/>
          <ac:spMkLst>
            <pc:docMk/>
            <pc:sldMk cId="4255104213" sldId="259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5:35.863" v="43" actId="26606"/>
          <ac:spMkLst>
            <pc:docMk/>
            <pc:sldMk cId="4255104213" sldId="259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5:35.863" v="43" actId="26606"/>
          <ac:spMkLst>
            <pc:docMk/>
            <pc:sldMk cId="4255104213" sldId="259"/>
            <ac:spMk id="11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0:43.872" v="16"/>
          <ac:spMkLst>
            <pc:docMk/>
            <pc:sldMk cId="4255104213" sldId="259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0:43.872" v="16"/>
          <ac:spMkLst>
            <pc:docMk/>
            <pc:sldMk cId="4255104213" sldId="259"/>
            <ac:spMk id="42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5:35.863" v="43" actId="26606"/>
          <ac:picMkLst>
            <pc:docMk/>
            <pc:sldMk cId="4255104213" sldId="259"/>
            <ac:picMk id="2" creationId="{684EF1B2-C167-437D-BD59-ABBC473B08C3}"/>
          </ac:picMkLst>
        </pc:picChg>
      </pc:sldChg>
      <pc:sldChg chg="del">
        <pc:chgData name="Sarah Gothard" userId="0e53f415fda5f162" providerId="LiveId" clId="{2C13516B-6933-466C-BED4-8F28F542D5FC}" dt="2019-11-08T00:40:42.561" v="4" actId="2696"/>
        <pc:sldMkLst>
          <pc:docMk/>
          <pc:sldMk cId="57804271" sldId="260"/>
        </pc:sldMkLst>
      </pc:sldChg>
      <pc:sldChg chg="addSp delSp modSp add mod setBg delDesignElem">
        <pc:chgData name="Sarah Gothard" userId="0e53f415fda5f162" providerId="LiveId" clId="{2C13516B-6933-466C-BED4-8F28F542D5FC}" dt="2019-11-08T00:43:33.189" v="31" actId="26606"/>
        <pc:sldMkLst>
          <pc:docMk/>
          <pc:sldMk cId="984709910" sldId="260"/>
        </pc:sldMkLst>
        <pc:spChg chg="ord">
          <ac:chgData name="Sarah Gothard" userId="0e53f415fda5f162" providerId="LiveId" clId="{2C13516B-6933-466C-BED4-8F28F542D5FC}" dt="2019-11-08T00:43:33.189" v="31" actId="26606"/>
          <ac:spMkLst>
            <pc:docMk/>
            <pc:sldMk cId="984709910" sldId="260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3:33.189" v="31" actId="26606"/>
          <ac:spMkLst>
            <pc:docMk/>
            <pc:sldMk cId="984709910" sldId="260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3:33.189" v="31" actId="26606"/>
          <ac:spMkLst>
            <pc:docMk/>
            <pc:sldMk cId="984709910" sldId="260"/>
            <ac:spMk id="11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0:44.009" v="18"/>
          <ac:spMkLst>
            <pc:docMk/>
            <pc:sldMk cId="984709910" sldId="260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0:44.009" v="18"/>
          <ac:spMkLst>
            <pc:docMk/>
            <pc:sldMk cId="984709910" sldId="260"/>
            <ac:spMk id="42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3:33.189" v="31" actId="26606"/>
          <ac:picMkLst>
            <pc:docMk/>
            <pc:sldMk cId="984709910" sldId="260"/>
            <ac:picMk id="2" creationId="{B313AB53-E5E4-46B2-B21D-465646C00DDD}"/>
          </ac:picMkLst>
        </pc:picChg>
      </pc:sldChg>
      <pc:sldChg chg="del">
        <pc:chgData name="Sarah Gothard" userId="0e53f415fda5f162" providerId="LiveId" clId="{2C13516B-6933-466C-BED4-8F28F542D5FC}" dt="2019-11-08T00:40:42.569" v="5" actId="2696"/>
        <pc:sldMkLst>
          <pc:docMk/>
          <pc:sldMk cId="213616323" sldId="261"/>
        </pc:sldMkLst>
      </pc:sldChg>
      <pc:sldChg chg="addSp delSp modSp add mod setBg delDesignElem">
        <pc:chgData name="Sarah Gothard" userId="0e53f415fda5f162" providerId="LiveId" clId="{2C13516B-6933-466C-BED4-8F28F542D5FC}" dt="2019-11-08T00:44:53.817" v="37" actId="26606"/>
        <pc:sldMkLst>
          <pc:docMk/>
          <pc:sldMk cId="3299527236" sldId="261"/>
        </pc:sldMkLst>
        <pc:spChg chg="ord">
          <ac:chgData name="Sarah Gothard" userId="0e53f415fda5f162" providerId="LiveId" clId="{2C13516B-6933-466C-BED4-8F28F542D5FC}" dt="2019-11-08T00:44:53.817" v="37" actId="26606"/>
          <ac:spMkLst>
            <pc:docMk/>
            <pc:sldMk cId="3299527236" sldId="261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4:53.817" v="37" actId="26606"/>
          <ac:spMkLst>
            <pc:docMk/>
            <pc:sldMk cId="3299527236" sldId="261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4:53.817" v="37" actId="26606"/>
          <ac:spMkLst>
            <pc:docMk/>
            <pc:sldMk cId="3299527236" sldId="261"/>
            <ac:spMk id="11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0:44.201" v="20"/>
          <ac:spMkLst>
            <pc:docMk/>
            <pc:sldMk cId="3299527236" sldId="261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0:44.201" v="20"/>
          <ac:spMkLst>
            <pc:docMk/>
            <pc:sldMk cId="3299527236" sldId="261"/>
            <ac:spMk id="42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4:53.817" v="37" actId="26606"/>
          <ac:picMkLst>
            <pc:docMk/>
            <pc:sldMk cId="3299527236" sldId="261"/>
            <ac:picMk id="2" creationId="{C50267EC-FC70-4AF0-A0BC-1A1ED03F36A6}"/>
          </ac:picMkLst>
        </pc:picChg>
      </pc:sldChg>
      <pc:sldChg chg="del">
        <pc:chgData name="Sarah Gothard" userId="0e53f415fda5f162" providerId="LiveId" clId="{2C13516B-6933-466C-BED4-8F28F542D5FC}" dt="2019-11-08T00:40:42.577" v="6" actId="2696"/>
        <pc:sldMkLst>
          <pc:docMk/>
          <pc:sldMk cId="2732388578" sldId="262"/>
        </pc:sldMkLst>
      </pc:sldChg>
      <pc:sldChg chg="addSp delSp modSp add mod setBg delDesignElem">
        <pc:chgData name="Sarah Gothard" userId="0e53f415fda5f162" providerId="LiveId" clId="{2C13516B-6933-466C-BED4-8F28F542D5FC}" dt="2019-11-08T00:44:29.312" v="33" actId="26606"/>
        <pc:sldMkLst>
          <pc:docMk/>
          <pc:sldMk cId="3776797652" sldId="262"/>
        </pc:sldMkLst>
        <pc:spChg chg="ord">
          <ac:chgData name="Sarah Gothard" userId="0e53f415fda5f162" providerId="LiveId" clId="{2C13516B-6933-466C-BED4-8F28F542D5FC}" dt="2019-11-08T00:44:29.312" v="33" actId="26606"/>
          <ac:spMkLst>
            <pc:docMk/>
            <pc:sldMk cId="3776797652" sldId="262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4:29.312" v="33" actId="26606"/>
          <ac:spMkLst>
            <pc:docMk/>
            <pc:sldMk cId="3776797652" sldId="262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4:29.312" v="33" actId="26606"/>
          <ac:spMkLst>
            <pc:docMk/>
            <pc:sldMk cId="3776797652" sldId="262"/>
            <ac:spMk id="11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0:44.347" v="22"/>
          <ac:spMkLst>
            <pc:docMk/>
            <pc:sldMk cId="3776797652" sldId="262"/>
            <ac:spMk id="40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0:44.347" v="22"/>
          <ac:spMkLst>
            <pc:docMk/>
            <pc:sldMk cId="3776797652" sldId="262"/>
            <ac:spMk id="42" creationId="{CB44330D-EA18-4254-AA95-EB49948539B8}"/>
          </ac:spMkLst>
        </pc:spChg>
        <pc:picChg chg="add del">
          <ac:chgData name="Sarah Gothard" userId="0e53f415fda5f162" providerId="LiveId" clId="{2C13516B-6933-466C-BED4-8F28F542D5FC}" dt="2019-11-08T00:41:21.071" v="24"/>
          <ac:picMkLst>
            <pc:docMk/>
            <pc:sldMk cId="3776797652" sldId="262"/>
            <ac:picMk id="2" creationId="{F0978114-2E78-4168-B7CF-4A282C75753A}"/>
          </ac:picMkLst>
        </pc:picChg>
        <pc:picChg chg="add mod">
          <ac:chgData name="Sarah Gothard" userId="0e53f415fda5f162" providerId="LiveId" clId="{2C13516B-6933-466C-BED4-8F28F542D5FC}" dt="2019-11-08T00:44:29.312" v="33" actId="26606"/>
          <ac:picMkLst>
            <pc:docMk/>
            <pc:sldMk cId="3776797652" sldId="262"/>
            <ac:picMk id="3" creationId="{2FE13BFB-BAB4-409F-A73D-D5293C34DDB1}"/>
          </ac:picMkLst>
        </pc:picChg>
      </pc:sldChg>
      <pc:sldChg chg="del">
        <pc:chgData name="Sarah Gothard" userId="0e53f415fda5f162" providerId="LiveId" clId="{2C13516B-6933-466C-BED4-8F28F542D5FC}" dt="2019-11-08T00:40:42.585" v="7" actId="2696"/>
        <pc:sldMkLst>
          <pc:docMk/>
          <pc:sldMk cId="390575261" sldId="263"/>
        </pc:sldMkLst>
      </pc:sldChg>
      <pc:sldChg chg="addSp delSp add mod setBg delDesignElem">
        <pc:chgData name="Sarah Gothard" userId="0e53f415fda5f162" providerId="LiveId" clId="{2C13516B-6933-466C-BED4-8F28F542D5FC}" dt="2019-11-08T00:45:14.589" v="41" actId="26606"/>
        <pc:sldMkLst>
          <pc:docMk/>
          <pc:sldMk cId="506689646" sldId="263"/>
        </pc:sldMkLst>
        <pc:spChg chg="add">
          <ac:chgData name="Sarah Gothard" userId="0e53f415fda5f162" providerId="LiveId" clId="{2C13516B-6933-466C-BED4-8F28F542D5FC}" dt="2019-11-08T00:45:14.589" v="41" actId="26606"/>
          <ac:spMkLst>
            <pc:docMk/>
            <pc:sldMk cId="506689646" sldId="263"/>
            <ac:spMk id="6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5:14.589" v="41" actId="26606"/>
          <ac:spMkLst>
            <pc:docMk/>
            <pc:sldMk cId="506689646" sldId="263"/>
            <ac:spMk id="7" creationId="{CB44330D-EA18-4254-AA95-EB49948539B8}"/>
          </ac:spMkLst>
        </pc:spChg>
        <pc:spChg chg="del">
          <ac:chgData name="Sarah Gothard" userId="0e53f415fda5f162" providerId="LiveId" clId="{2C13516B-6933-466C-BED4-8F28F542D5FC}" dt="2019-11-08T00:45:01.229" v="39"/>
          <ac:spMkLst>
            <pc:docMk/>
            <pc:sldMk cId="506689646" sldId="263"/>
            <ac:spMk id="9" creationId="{32BC26D8-82FB-445E-AA49-62A77D7C1EE0}"/>
          </ac:spMkLst>
        </pc:spChg>
        <pc:spChg chg="del">
          <ac:chgData name="Sarah Gothard" userId="0e53f415fda5f162" providerId="LiveId" clId="{2C13516B-6933-466C-BED4-8F28F542D5FC}" dt="2019-11-08T00:45:01.229" v="39"/>
          <ac:spMkLst>
            <pc:docMk/>
            <pc:sldMk cId="506689646" sldId="263"/>
            <ac:spMk id="11" creationId="{CB44330D-EA18-4254-AA95-EB49948539B8}"/>
          </ac:spMkLst>
        </pc:spChg>
      </pc:sldChg>
      <pc:sldChg chg="del">
        <pc:chgData name="Sarah Gothard" userId="0e53f415fda5f162" providerId="LiveId" clId="{2C13516B-6933-466C-BED4-8F28F542D5FC}" dt="2019-11-08T00:40:42.610" v="11" actId="2696"/>
        <pc:sldMkLst>
          <pc:docMk/>
          <pc:sldMk cId="1674984508" sldId="264"/>
        </pc:sldMkLst>
      </pc:sldChg>
      <pc:sldChg chg="addSp modSp add mod setBg">
        <pc:chgData name="Sarah Gothard" userId="0e53f415fda5f162" providerId="LiveId" clId="{2C13516B-6933-466C-BED4-8F28F542D5FC}" dt="2019-11-08T00:45:42.839" v="47" actId="26606"/>
        <pc:sldMkLst>
          <pc:docMk/>
          <pc:sldMk cId="2954108702" sldId="264"/>
        </pc:sldMkLst>
        <pc:spChg chg="ord">
          <ac:chgData name="Sarah Gothard" userId="0e53f415fda5f162" providerId="LiveId" clId="{2C13516B-6933-466C-BED4-8F28F542D5FC}" dt="2019-11-08T00:45:42.839" v="47" actId="26606"/>
          <ac:spMkLst>
            <pc:docMk/>
            <pc:sldMk cId="2954108702" sldId="264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5:42.839" v="47" actId="26606"/>
          <ac:spMkLst>
            <pc:docMk/>
            <pc:sldMk cId="2954108702" sldId="264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5:42.839" v="47" actId="26606"/>
          <ac:spMkLst>
            <pc:docMk/>
            <pc:sldMk cId="2954108702" sldId="264"/>
            <ac:spMk id="11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5:42.839" v="47" actId="26606"/>
          <ac:picMkLst>
            <pc:docMk/>
            <pc:sldMk cId="2954108702" sldId="264"/>
            <ac:picMk id="2" creationId="{954C13C1-0383-4A08-AE7C-DB5146D58787}"/>
          </ac:picMkLst>
        </pc:picChg>
      </pc:sldChg>
      <pc:sldChg chg="addSp modSp add mod setBg">
        <pc:chgData name="Sarah Gothard" userId="0e53f415fda5f162" providerId="LiveId" clId="{2C13516B-6933-466C-BED4-8F28F542D5FC}" dt="2019-11-08T00:45:38.742" v="45" actId="26606"/>
        <pc:sldMkLst>
          <pc:docMk/>
          <pc:sldMk cId="1205319085" sldId="265"/>
        </pc:sldMkLst>
        <pc:spChg chg="ord">
          <ac:chgData name="Sarah Gothard" userId="0e53f415fda5f162" providerId="LiveId" clId="{2C13516B-6933-466C-BED4-8F28F542D5FC}" dt="2019-11-08T00:45:38.742" v="45" actId="26606"/>
          <ac:spMkLst>
            <pc:docMk/>
            <pc:sldMk cId="1205319085" sldId="265"/>
            <ac:spMk id="4" creationId="{F1A24578-963C-4A61-83C6-D17DD8E9C813}"/>
          </ac:spMkLst>
        </pc:spChg>
        <pc:spChg chg="add">
          <ac:chgData name="Sarah Gothard" userId="0e53f415fda5f162" providerId="LiveId" clId="{2C13516B-6933-466C-BED4-8F28F542D5FC}" dt="2019-11-08T00:45:38.742" v="45" actId="26606"/>
          <ac:spMkLst>
            <pc:docMk/>
            <pc:sldMk cId="1205319085" sldId="265"/>
            <ac:spMk id="9" creationId="{32BC26D8-82FB-445E-AA49-62A77D7C1EE0}"/>
          </ac:spMkLst>
        </pc:spChg>
        <pc:spChg chg="add">
          <ac:chgData name="Sarah Gothard" userId="0e53f415fda5f162" providerId="LiveId" clId="{2C13516B-6933-466C-BED4-8F28F542D5FC}" dt="2019-11-08T00:45:38.742" v="45" actId="26606"/>
          <ac:spMkLst>
            <pc:docMk/>
            <pc:sldMk cId="1205319085" sldId="265"/>
            <ac:spMk id="11" creationId="{CB44330D-EA18-4254-AA95-EB49948539B8}"/>
          </ac:spMkLst>
        </pc:spChg>
        <pc:picChg chg="add mod">
          <ac:chgData name="Sarah Gothard" userId="0e53f415fda5f162" providerId="LiveId" clId="{2C13516B-6933-466C-BED4-8F28F542D5FC}" dt="2019-11-08T00:45:38.742" v="45" actId="26606"/>
          <ac:picMkLst>
            <pc:docMk/>
            <pc:sldMk cId="1205319085" sldId="265"/>
            <ac:picMk id="2" creationId="{77D35E17-E906-4B66-A3C8-7D9DB510507A}"/>
          </ac:picMkLst>
        </pc:picChg>
      </pc:sldChg>
      <pc:sldChg chg="del">
        <pc:chgData name="Sarah Gothard" userId="0e53f415fda5f162" providerId="LiveId" clId="{2C13516B-6933-466C-BED4-8F28F542D5FC}" dt="2019-11-08T00:40:42.591" v="8" actId="2696"/>
        <pc:sldMkLst>
          <pc:docMk/>
          <pc:sldMk cId="1825040005" sldId="267"/>
        </pc:sldMkLst>
      </pc:sldChg>
      <pc:sldChg chg="del">
        <pc:chgData name="Sarah Gothard" userId="0e53f415fda5f162" providerId="LiveId" clId="{2C13516B-6933-466C-BED4-8F28F542D5FC}" dt="2019-11-08T00:40:42.597" v="9" actId="2696"/>
        <pc:sldMkLst>
          <pc:docMk/>
          <pc:sldMk cId="12949102" sldId="268"/>
        </pc:sldMkLst>
      </pc:sldChg>
      <pc:sldChg chg="del">
        <pc:chgData name="Sarah Gothard" userId="0e53f415fda5f162" providerId="LiveId" clId="{2C13516B-6933-466C-BED4-8F28F542D5FC}" dt="2019-11-08T00:40:42.603" v="10" actId="2696"/>
        <pc:sldMkLst>
          <pc:docMk/>
          <pc:sldMk cId="3169205791" sldId="269"/>
        </pc:sldMkLst>
      </pc:sldChg>
      <pc:sldChg chg="del">
        <pc:chgData name="Sarah Gothard" userId="0e53f415fda5f162" providerId="LiveId" clId="{2C13516B-6933-466C-BED4-8F28F542D5FC}" dt="2019-11-08T00:40:42.615" v="12" actId="2696"/>
        <pc:sldMkLst>
          <pc:docMk/>
          <pc:sldMk cId="3684229449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EBD666-26DB-43E2-919A-D1A7C1FF7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32" y="2755948"/>
            <a:ext cx="11105535" cy="132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4C13C1-0383-4A08-AE7C-DB5146D58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5410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7E81D2-F385-4E32-9BDB-696E9434A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647341-11F7-47B3-B011-220756C58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1117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4EF1B2-C167-437D-BD59-ABBC473B0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5510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13AB53-E5E4-46B2-B21D-465646C00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470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0267EC-FC70-4AF0-A0BC-1A1ED03F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952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D35E17-E906-4B66-A3C8-7D9DB5105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34134"/>
            <a:ext cx="10905066" cy="31897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531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E13BFB-BAB4-409F-A73D-D5293C34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679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647341-11F7-47B3-B011-220756C58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0668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2019-11-08T00:45:42Z</dcterms:created>
  <dcterms:modified xsi:type="dcterms:W3CDTF">2019-11-08T00:46:09Z</dcterms:modified>
</cp:coreProperties>
</file>