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9"/>
  </p:notesMasterIdLst>
  <p:handoutMasterIdLst>
    <p:handoutMasterId r:id="rId10"/>
  </p:handoutMasterIdLst>
  <p:sldIdLst>
    <p:sldId id="256" r:id="rId2"/>
    <p:sldId id="277" r:id="rId3"/>
    <p:sldId id="278" r:id="rId4"/>
    <p:sldId id="279" r:id="rId5"/>
    <p:sldId id="280" r:id="rId6"/>
    <p:sldId id="281" r:id="rId7"/>
    <p:sldId id="28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87D809CD-D7FE-4F6A-B802-9CAC40C924A4}"/>
    <pc:docChg chg="undo custSel addSld delSld modSld">
      <pc:chgData name="Sarah Gothard" userId="0e53f415fda5f162" providerId="LiveId" clId="{87D809CD-D7FE-4F6A-B802-9CAC40C924A4}" dt="2022-01-20T14:25:20.017" v="40" actId="26606"/>
      <pc:docMkLst>
        <pc:docMk/>
      </pc:docMkLst>
      <pc:sldChg chg="addSp delSp modSp mod">
        <pc:chgData name="Sarah Gothard" userId="0e53f415fda5f162" providerId="LiveId" clId="{87D809CD-D7FE-4F6A-B802-9CAC40C924A4}" dt="2022-01-20T14:17:04.348" v="5" actId="26606"/>
        <pc:sldMkLst>
          <pc:docMk/>
          <pc:sldMk cId="2910433961" sldId="256"/>
        </pc:sldMkLst>
        <pc:spChg chg="ord">
          <ac:chgData name="Sarah Gothard" userId="0e53f415fda5f162" providerId="LiveId" clId="{87D809CD-D7FE-4F6A-B802-9CAC40C924A4}" dt="2022-01-20T14:17:04.348" v="5" actId="26606"/>
          <ac:spMkLst>
            <pc:docMk/>
            <pc:sldMk cId="2910433961" sldId="256"/>
            <ac:spMk id="4" creationId="{FD60A99A-3D3E-41F4-8FB2-F58BC94B1563}"/>
          </ac:spMkLst>
        </pc:spChg>
        <pc:spChg chg="del">
          <ac:chgData name="Sarah Gothard" userId="0e53f415fda5f162" providerId="LiveId" clId="{87D809CD-D7FE-4F6A-B802-9CAC40C924A4}" dt="2022-01-20T14:17:04.348" v="5" actId="26606"/>
          <ac:spMkLst>
            <pc:docMk/>
            <pc:sldMk cId="2910433961" sldId="256"/>
            <ac:spMk id="121" creationId="{32BC26D8-82FB-445E-AA49-62A77D7C1EE0}"/>
          </ac:spMkLst>
        </pc:spChg>
        <pc:spChg chg="del">
          <ac:chgData name="Sarah Gothard" userId="0e53f415fda5f162" providerId="LiveId" clId="{87D809CD-D7FE-4F6A-B802-9CAC40C924A4}" dt="2022-01-20T14:17:04.348" v="5" actId="26606"/>
          <ac:spMkLst>
            <pc:docMk/>
            <pc:sldMk cId="2910433961" sldId="256"/>
            <ac:spMk id="123" creationId="{CB44330D-EA18-4254-AA95-EB49948539B8}"/>
          </ac:spMkLst>
        </pc:spChg>
        <pc:spChg chg="add">
          <ac:chgData name="Sarah Gothard" userId="0e53f415fda5f162" providerId="LiveId" clId="{87D809CD-D7FE-4F6A-B802-9CAC40C924A4}" dt="2022-01-20T14:17:04.348" v="5" actId="26606"/>
          <ac:spMkLst>
            <pc:docMk/>
            <pc:sldMk cId="2910433961" sldId="256"/>
            <ac:spMk id="128" creationId="{32BC26D8-82FB-445E-AA49-62A77D7C1EE0}"/>
          </ac:spMkLst>
        </pc:spChg>
        <pc:spChg chg="add">
          <ac:chgData name="Sarah Gothard" userId="0e53f415fda5f162" providerId="LiveId" clId="{87D809CD-D7FE-4F6A-B802-9CAC40C924A4}" dt="2022-01-20T14:17:04.348" v="5" actId="26606"/>
          <ac:spMkLst>
            <pc:docMk/>
            <pc:sldMk cId="2910433961" sldId="256"/>
            <ac:spMk id="130" creationId="{CB44330D-EA18-4254-AA95-EB49948539B8}"/>
          </ac:spMkLst>
        </pc:spChg>
        <pc:picChg chg="add del">
          <ac:chgData name="Sarah Gothard" userId="0e53f415fda5f162" providerId="LiveId" clId="{87D809CD-D7FE-4F6A-B802-9CAC40C924A4}" dt="2022-01-20T14:16:49.432" v="3" actId="22"/>
          <ac:picMkLst>
            <pc:docMk/>
            <pc:sldMk cId="2910433961" sldId="256"/>
            <ac:picMk id="3" creationId="{30519950-9152-4079-B4F2-E9EE0087A6A1}"/>
          </ac:picMkLst>
        </pc:picChg>
        <pc:picChg chg="del">
          <ac:chgData name="Sarah Gothard" userId="0e53f415fda5f162" providerId="LiveId" clId="{87D809CD-D7FE-4F6A-B802-9CAC40C924A4}" dt="2022-01-20T14:15:23.480" v="0" actId="478"/>
          <ac:picMkLst>
            <pc:docMk/>
            <pc:sldMk cId="2910433961" sldId="256"/>
            <ac:picMk id="5" creationId="{13827842-5CDF-4D32-94F5-EFAFE8CC2814}"/>
          </ac:picMkLst>
        </pc:picChg>
        <pc:picChg chg="add mod">
          <ac:chgData name="Sarah Gothard" userId="0e53f415fda5f162" providerId="LiveId" clId="{87D809CD-D7FE-4F6A-B802-9CAC40C924A4}" dt="2022-01-20T14:17:04.348" v="5" actId="26606"/>
          <ac:picMkLst>
            <pc:docMk/>
            <pc:sldMk cId="2910433961" sldId="256"/>
            <ac:picMk id="7" creationId="{26F95712-CAF4-4E57-A6BF-AA4315B1BF41}"/>
          </ac:picMkLst>
        </pc:picChg>
      </pc:sldChg>
      <pc:sldChg chg="addSp delSp modSp mod">
        <pc:chgData name="Sarah Gothard" userId="0e53f415fda5f162" providerId="LiveId" clId="{87D809CD-D7FE-4F6A-B802-9CAC40C924A4}" dt="2022-01-20T14:18:22.735" v="13" actId="27614"/>
        <pc:sldMkLst>
          <pc:docMk/>
          <pc:sldMk cId="1937519048" sldId="277"/>
        </pc:sldMkLst>
        <pc:spChg chg="add del mod">
          <ac:chgData name="Sarah Gothard" userId="0e53f415fda5f162" providerId="LiveId" clId="{87D809CD-D7FE-4F6A-B802-9CAC40C924A4}" dt="2022-01-20T14:18:05.926" v="12" actId="26606"/>
          <ac:spMkLst>
            <pc:docMk/>
            <pc:sldMk cId="1937519048" sldId="277"/>
            <ac:spMk id="3" creationId="{5A9BC271-3433-44E5-BF73-289C57440280}"/>
          </ac:spMkLst>
        </pc:spChg>
        <pc:spChg chg="ord">
          <ac:chgData name="Sarah Gothard" userId="0e53f415fda5f162" providerId="LiveId" clId="{87D809CD-D7FE-4F6A-B802-9CAC40C924A4}" dt="2022-01-20T14:18:05.926" v="12" actId="26606"/>
          <ac:spMkLst>
            <pc:docMk/>
            <pc:sldMk cId="1937519048" sldId="277"/>
            <ac:spMk id="4" creationId="{D3BC9CAE-CFFA-4411-8F11-56E8187C8D6C}"/>
          </ac:spMkLst>
        </pc:spChg>
        <pc:spChg chg="del">
          <ac:chgData name="Sarah Gothard" userId="0e53f415fda5f162" providerId="LiveId" clId="{87D809CD-D7FE-4F6A-B802-9CAC40C924A4}" dt="2022-01-20T14:18:05.926" v="12" actId="26606"/>
          <ac:spMkLst>
            <pc:docMk/>
            <pc:sldMk cId="1937519048" sldId="277"/>
            <ac:spMk id="53" creationId="{32BC26D8-82FB-445E-AA49-62A77D7C1EE0}"/>
          </ac:spMkLst>
        </pc:spChg>
        <pc:spChg chg="del">
          <ac:chgData name="Sarah Gothard" userId="0e53f415fda5f162" providerId="LiveId" clId="{87D809CD-D7FE-4F6A-B802-9CAC40C924A4}" dt="2022-01-20T14:18:05.926" v="12" actId="26606"/>
          <ac:spMkLst>
            <pc:docMk/>
            <pc:sldMk cId="1937519048" sldId="277"/>
            <ac:spMk id="55" creationId="{CB44330D-EA18-4254-AA95-EB49948539B8}"/>
          </ac:spMkLst>
        </pc:spChg>
        <pc:spChg chg="add">
          <ac:chgData name="Sarah Gothard" userId="0e53f415fda5f162" providerId="LiveId" clId="{87D809CD-D7FE-4F6A-B802-9CAC40C924A4}" dt="2022-01-20T14:18:05.926" v="12" actId="26606"/>
          <ac:spMkLst>
            <pc:docMk/>
            <pc:sldMk cId="1937519048" sldId="277"/>
            <ac:spMk id="60" creationId="{32BC26D8-82FB-445E-AA49-62A77D7C1EE0}"/>
          </ac:spMkLst>
        </pc:spChg>
        <pc:spChg chg="add">
          <ac:chgData name="Sarah Gothard" userId="0e53f415fda5f162" providerId="LiveId" clId="{87D809CD-D7FE-4F6A-B802-9CAC40C924A4}" dt="2022-01-20T14:18:05.926" v="12" actId="26606"/>
          <ac:spMkLst>
            <pc:docMk/>
            <pc:sldMk cId="1937519048" sldId="277"/>
            <ac:spMk id="62" creationId="{CB44330D-EA18-4254-AA95-EB49948539B8}"/>
          </ac:spMkLst>
        </pc:spChg>
        <pc:picChg chg="del">
          <ac:chgData name="Sarah Gothard" userId="0e53f415fda5f162" providerId="LiveId" clId="{87D809CD-D7FE-4F6A-B802-9CAC40C924A4}" dt="2022-01-20T14:16:21.965" v="1" actId="478"/>
          <ac:picMkLst>
            <pc:docMk/>
            <pc:sldMk cId="1937519048" sldId="277"/>
            <ac:picMk id="6" creationId="{3644D98A-9781-4A4E-B567-CF2B5C1543A1}"/>
          </ac:picMkLst>
        </pc:picChg>
        <pc:picChg chg="add del">
          <ac:chgData name="Sarah Gothard" userId="0e53f415fda5f162" providerId="LiveId" clId="{87D809CD-D7FE-4F6A-B802-9CAC40C924A4}" dt="2022-01-20T14:17:17.379" v="8" actId="22"/>
          <ac:picMkLst>
            <pc:docMk/>
            <pc:sldMk cId="1937519048" sldId="277"/>
            <ac:picMk id="7" creationId="{64C3BDB0-1A74-4474-96DF-C4B02F45FABF}"/>
          </ac:picMkLst>
        </pc:picChg>
        <pc:picChg chg="add del">
          <ac:chgData name="Sarah Gothard" userId="0e53f415fda5f162" providerId="LiveId" clId="{87D809CD-D7FE-4F6A-B802-9CAC40C924A4}" dt="2022-01-20T14:17:38.777" v="10" actId="22"/>
          <ac:picMkLst>
            <pc:docMk/>
            <pc:sldMk cId="1937519048" sldId="277"/>
            <ac:picMk id="9" creationId="{12718BF9-D4D3-432D-B646-023F9430C734}"/>
          </ac:picMkLst>
        </pc:picChg>
        <pc:picChg chg="add mod">
          <ac:chgData name="Sarah Gothard" userId="0e53f415fda5f162" providerId="LiveId" clId="{87D809CD-D7FE-4F6A-B802-9CAC40C924A4}" dt="2022-01-20T14:18:22.735" v="13" actId="27614"/>
          <ac:picMkLst>
            <pc:docMk/>
            <pc:sldMk cId="1937519048" sldId="277"/>
            <ac:picMk id="11" creationId="{ABE06426-C1A6-4244-945F-A9D775FD7E38}"/>
          </ac:picMkLst>
        </pc:picChg>
      </pc:sldChg>
      <pc:sldChg chg="addSp delSp modSp new mod setBg">
        <pc:chgData name="Sarah Gothard" userId="0e53f415fda5f162" providerId="LiveId" clId="{87D809CD-D7FE-4F6A-B802-9CAC40C924A4}" dt="2022-01-20T14:19:22.519" v="21" actId="27614"/>
        <pc:sldMkLst>
          <pc:docMk/>
          <pc:sldMk cId="1386080059" sldId="278"/>
        </pc:sldMkLst>
        <pc:spChg chg="del">
          <ac:chgData name="Sarah Gothard" userId="0e53f415fda5f162" providerId="LiveId" clId="{87D809CD-D7FE-4F6A-B802-9CAC40C924A4}" dt="2022-01-20T14:19:21.212" v="20" actId="26606"/>
          <ac:spMkLst>
            <pc:docMk/>
            <pc:sldMk cId="1386080059" sldId="278"/>
            <ac:spMk id="2" creationId="{BF2ABC90-C4CC-44CC-B17F-3523A6BDF25A}"/>
          </ac:spMkLst>
        </pc:spChg>
        <pc:spChg chg="del">
          <ac:chgData name="Sarah Gothard" userId="0e53f415fda5f162" providerId="LiveId" clId="{87D809CD-D7FE-4F6A-B802-9CAC40C924A4}" dt="2022-01-20T14:19:21.212" v="20" actId="26606"/>
          <ac:spMkLst>
            <pc:docMk/>
            <pc:sldMk cId="1386080059" sldId="278"/>
            <ac:spMk id="3" creationId="{2E4F79FC-D508-4A63-A623-9CB514E5C36F}"/>
          </ac:spMkLst>
        </pc:spChg>
        <pc:spChg chg="mod ord">
          <ac:chgData name="Sarah Gothard" userId="0e53f415fda5f162" providerId="LiveId" clId="{87D809CD-D7FE-4F6A-B802-9CAC40C924A4}" dt="2022-01-20T14:19:21.212" v="20" actId="26606"/>
          <ac:spMkLst>
            <pc:docMk/>
            <pc:sldMk cId="1386080059" sldId="278"/>
            <ac:spMk id="4" creationId="{31ECA619-A11E-484A-BC74-63464795DD45}"/>
          </ac:spMkLst>
        </pc:spChg>
        <pc:spChg chg="add">
          <ac:chgData name="Sarah Gothard" userId="0e53f415fda5f162" providerId="LiveId" clId="{87D809CD-D7FE-4F6A-B802-9CAC40C924A4}" dt="2022-01-20T14:19:21.212" v="20" actId="26606"/>
          <ac:spMkLst>
            <pc:docMk/>
            <pc:sldMk cId="1386080059" sldId="278"/>
            <ac:spMk id="15" creationId="{32BC26D8-82FB-445E-AA49-62A77D7C1EE0}"/>
          </ac:spMkLst>
        </pc:spChg>
        <pc:spChg chg="add">
          <ac:chgData name="Sarah Gothard" userId="0e53f415fda5f162" providerId="LiveId" clId="{87D809CD-D7FE-4F6A-B802-9CAC40C924A4}" dt="2022-01-20T14:19:21.212" v="20" actId="26606"/>
          <ac:spMkLst>
            <pc:docMk/>
            <pc:sldMk cId="1386080059" sldId="278"/>
            <ac:spMk id="17" creationId="{CB44330D-EA18-4254-AA95-EB49948539B8}"/>
          </ac:spMkLst>
        </pc:spChg>
        <pc:picChg chg="add del">
          <ac:chgData name="Sarah Gothard" userId="0e53f415fda5f162" providerId="LiveId" clId="{87D809CD-D7FE-4F6A-B802-9CAC40C924A4}" dt="2022-01-20T14:18:24.551" v="16" actId="22"/>
          <ac:picMkLst>
            <pc:docMk/>
            <pc:sldMk cId="1386080059" sldId="278"/>
            <ac:picMk id="6" creationId="{834A6433-6767-4DB4-9CF9-E143F82F510F}"/>
          </ac:picMkLst>
        </pc:picChg>
        <pc:picChg chg="add del">
          <ac:chgData name="Sarah Gothard" userId="0e53f415fda5f162" providerId="LiveId" clId="{87D809CD-D7FE-4F6A-B802-9CAC40C924A4}" dt="2022-01-20T14:18:54.651" v="18" actId="22"/>
          <ac:picMkLst>
            <pc:docMk/>
            <pc:sldMk cId="1386080059" sldId="278"/>
            <ac:picMk id="8" creationId="{D7563B56-52F3-4897-A581-25FCC321169A}"/>
          </ac:picMkLst>
        </pc:picChg>
        <pc:picChg chg="add mod">
          <ac:chgData name="Sarah Gothard" userId="0e53f415fda5f162" providerId="LiveId" clId="{87D809CD-D7FE-4F6A-B802-9CAC40C924A4}" dt="2022-01-20T14:19:22.519" v="21" actId="27614"/>
          <ac:picMkLst>
            <pc:docMk/>
            <pc:sldMk cId="1386080059" sldId="278"/>
            <ac:picMk id="10" creationId="{DFCDC8C4-3467-4DD8-86CB-2BFACD9AA68D}"/>
          </ac:picMkLst>
        </pc:picChg>
      </pc:sldChg>
      <pc:sldChg chg="del">
        <pc:chgData name="Sarah Gothard" userId="0e53f415fda5f162" providerId="LiveId" clId="{87D809CD-D7FE-4F6A-B802-9CAC40C924A4}" dt="2022-01-20T14:17:07.240" v="6" actId="47"/>
        <pc:sldMkLst>
          <pc:docMk/>
          <pc:sldMk cId="3674811777" sldId="278"/>
        </pc:sldMkLst>
      </pc:sldChg>
      <pc:sldChg chg="del">
        <pc:chgData name="Sarah Gothard" userId="0e53f415fda5f162" providerId="LiveId" clId="{87D809CD-D7FE-4F6A-B802-9CAC40C924A4}" dt="2022-01-20T14:17:07.240" v="6" actId="47"/>
        <pc:sldMkLst>
          <pc:docMk/>
          <pc:sldMk cId="3679457135" sldId="279"/>
        </pc:sldMkLst>
      </pc:sldChg>
      <pc:sldChg chg="addSp delSp modSp new mod setBg">
        <pc:chgData name="Sarah Gothard" userId="0e53f415fda5f162" providerId="LiveId" clId="{87D809CD-D7FE-4F6A-B802-9CAC40C924A4}" dt="2022-01-20T14:20:57.045" v="25" actId="27614"/>
        <pc:sldMkLst>
          <pc:docMk/>
          <pc:sldMk cId="3898236134" sldId="279"/>
        </pc:sldMkLst>
        <pc:spChg chg="del">
          <ac:chgData name="Sarah Gothard" userId="0e53f415fda5f162" providerId="LiveId" clId="{87D809CD-D7FE-4F6A-B802-9CAC40C924A4}" dt="2022-01-20T14:20:10.945" v="24" actId="26606"/>
          <ac:spMkLst>
            <pc:docMk/>
            <pc:sldMk cId="3898236134" sldId="279"/>
            <ac:spMk id="2" creationId="{4D2D886B-80D1-4D2D-8537-AC7BE57BD47D}"/>
          </ac:spMkLst>
        </pc:spChg>
        <pc:spChg chg="del">
          <ac:chgData name="Sarah Gothard" userId="0e53f415fda5f162" providerId="LiveId" clId="{87D809CD-D7FE-4F6A-B802-9CAC40C924A4}" dt="2022-01-20T14:20:10.945" v="24" actId="26606"/>
          <ac:spMkLst>
            <pc:docMk/>
            <pc:sldMk cId="3898236134" sldId="279"/>
            <ac:spMk id="3" creationId="{4C4621ED-CF0E-43A5-9681-969C0A57EFEC}"/>
          </ac:spMkLst>
        </pc:spChg>
        <pc:spChg chg="mod ord">
          <ac:chgData name="Sarah Gothard" userId="0e53f415fda5f162" providerId="LiveId" clId="{87D809CD-D7FE-4F6A-B802-9CAC40C924A4}" dt="2022-01-20T14:20:10.945" v="24" actId="26606"/>
          <ac:spMkLst>
            <pc:docMk/>
            <pc:sldMk cId="3898236134" sldId="279"/>
            <ac:spMk id="4" creationId="{402F44A1-E27B-49F3-AFFE-070D9233615E}"/>
          </ac:spMkLst>
        </pc:spChg>
        <pc:spChg chg="add">
          <ac:chgData name="Sarah Gothard" userId="0e53f415fda5f162" providerId="LiveId" clId="{87D809CD-D7FE-4F6A-B802-9CAC40C924A4}" dt="2022-01-20T14:20:10.945" v="24" actId="26606"/>
          <ac:spMkLst>
            <pc:docMk/>
            <pc:sldMk cId="3898236134" sldId="279"/>
            <ac:spMk id="11" creationId="{32BC26D8-82FB-445E-AA49-62A77D7C1EE0}"/>
          </ac:spMkLst>
        </pc:spChg>
        <pc:spChg chg="add">
          <ac:chgData name="Sarah Gothard" userId="0e53f415fda5f162" providerId="LiveId" clId="{87D809CD-D7FE-4F6A-B802-9CAC40C924A4}" dt="2022-01-20T14:20:10.945" v="24" actId="26606"/>
          <ac:spMkLst>
            <pc:docMk/>
            <pc:sldMk cId="3898236134" sldId="279"/>
            <ac:spMk id="13" creationId="{CB44330D-EA18-4254-AA95-EB49948539B8}"/>
          </ac:spMkLst>
        </pc:spChg>
        <pc:picChg chg="add mod">
          <ac:chgData name="Sarah Gothard" userId="0e53f415fda5f162" providerId="LiveId" clId="{87D809CD-D7FE-4F6A-B802-9CAC40C924A4}" dt="2022-01-20T14:20:57.045" v="25" actId="27614"/>
          <ac:picMkLst>
            <pc:docMk/>
            <pc:sldMk cId="3898236134" sldId="279"/>
            <ac:picMk id="6" creationId="{2A759665-F207-4D1F-A5A7-E2DC4D80A024}"/>
          </ac:picMkLst>
        </pc:picChg>
      </pc:sldChg>
      <pc:sldChg chg="addSp delSp modSp new mod setBg">
        <pc:chgData name="Sarah Gothard" userId="0e53f415fda5f162" providerId="LiveId" clId="{87D809CD-D7FE-4F6A-B802-9CAC40C924A4}" dt="2022-01-20T14:21:27.186" v="31" actId="27614"/>
        <pc:sldMkLst>
          <pc:docMk/>
          <pc:sldMk cId="3901510157" sldId="280"/>
        </pc:sldMkLst>
        <pc:spChg chg="del">
          <ac:chgData name="Sarah Gothard" userId="0e53f415fda5f162" providerId="LiveId" clId="{87D809CD-D7FE-4F6A-B802-9CAC40C924A4}" dt="2022-01-20T14:21:25.623" v="30" actId="26606"/>
          <ac:spMkLst>
            <pc:docMk/>
            <pc:sldMk cId="3901510157" sldId="280"/>
            <ac:spMk id="2" creationId="{3DB96471-5D7F-41F9-8455-D814D3B37C35}"/>
          </ac:spMkLst>
        </pc:spChg>
        <pc:spChg chg="del">
          <ac:chgData name="Sarah Gothard" userId="0e53f415fda5f162" providerId="LiveId" clId="{87D809CD-D7FE-4F6A-B802-9CAC40C924A4}" dt="2022-01-20T14:21:25.623" v="30" actId="26606"/>
          <ac:spMkLst>
            <pc:docMk/>
            <pc:sldMk cId="3901510157" sldId="280"/>
            <ac:spMk id="3" creationId="{05071795-25F9-4D23-A3D1-B4EDD0C4FDA4}"/>
          </ac:spMkLst>
        </pc:spChg>
        <pc:spChg chg="mod ord">
          <ac:chgData name="Sarah Gothard" userId="0e53f415fda5f162" providerId="LiveId" clId="{87D809CD-D7FE-4F6A-B802-9CAC40C924A4}" dt="2022-01-20T14:21:25.623" v="30" actId="26606"/>
          <ac:spMkLst>
            <pc:docMk/>
            <pc:sldMk cId="3901510157" sldId="280"/>
            <ac:spMk id="4" creationId="{168D9460-688C-4486-B925-1D0D2EC7BE90}"/>
          </ac:spMkLst>
        </pc:spChg>
        <pc:spChg chg="add">
          <ac:chgData name="Sarah Gothard" userId="0e53f415fda5f162" providerId="LiveId" clId="{87D809CD-D7FE-4F6A-B802-9CAC40C924A4}" dt="2022-01-20T14:21:25.623" v="30" actId="26606"/>
          <ac:spMkLst>
            <pc:docMk/>
            <pc:sldMk cId="3901510157" sldId="280"/>
            <ac:spMk id="13" creationId="{32BC26D8-82FB-445E-AA49-62A77D7C1EE0}"/>
          </ac:spMkLst>
        </pc:spChg>
        <pc:spChg chg="add">
          <ac:chgData name="Sarah Gothard" userId="0e53f415fda5f162" providerId="LiveId" clId="{87D809CD-D7FE-4F6A-B802-9CAC40C924A4}" dt="2022-01-20T14:21:25.623" v="30" actId="26606"/>
          <ac:spMkLst>
            <pc:docMk/>
            <pc:sldMk cId="3901510157" sldId="280"/>
            <ac:spMk id="15" creationId="{CB44330D-EA18-4254-AA95-EB49948539B8}"/>
          </ac:spMkLst>
        </pc:spChg>
        <pc:picChg chg="add del">
          <ac:chgData name="Sarah Gothard" userId="0e53f415fda5f162" providerId="LiveId" clId="{87D809CD-D7FE-4F6A-B802-9CAC40C924A4}" dt="2022-01-20T14:20:59.946" v="28" actId="22"/>
          <ac:picMkLst>
            <pc:docMk/>
            <pc:sldMk cId="3901510157" sldId="280"/>
            <ac:picMk id="6" creationId="{123AA673-2FA4-43ED-A03C-137FCA2BABD9}"/>
          </ac:picMkLst>
        </pc:picChg>
        <pc:picChg chg="add mod">
          <ac:chgData name="Sarah Gothard" userId="0e53f415fda5f162" providerId="LiveId" clId="{87D809CD-D7FE-4F6A-B802-9CAC40C924A4}" dt="2022-01-20T14:21:27.186" v="31" actId="27614"/>
          <ac:picMkLst>
            <pc:docMk/>
            <pc:sldMk cId="3901510157" sldId="280"/>
            <ac:picMk id="8" creationId="{EEC4EB8B-6894-42B9-BF92-50CEEB2AE65C}"/>
          </ac:picMkLst>
        </pc:picChg>
      </pc:sldChg>
      <pc:sldChg chg="del">
        <pc:chgData name="Sarah Gothard" userId="0e53f415fda5f162" providerId="LiveId" clId="{87D809CD-D7FE-4F6A-B802-9CAC40C924A4}" dt="2022-01-20T14:17:07.240" v="6" actId="47"/>
        <pc:sldMkLst>
          <pc:docMk/>
          <pc:sldMk cId="2459663518" sldId="281"/>
        </pc:sldMkLst>
      </pc:sldChg>
      <pc:sldChg chg="addSp delSp modSp new mod setBg">
        <pc:chgData name="Sarah Gothard" userId="0e53f415fda5f162" providerId="LiveId" clId="{87D809CD-D7FE-4F6A-B802-9CAC40C924A4}" dt="2022-01-20T14:23:13.460" v="35" actId="27614"/>
        <pc:sldMkLst>
          <pc:docMk/>
          <pc:sldMk cId="3417155665" sldId="281"/>
        </pc:sldMkLst>
        <pc:spChg chg="del">
          <ac:chgData name="Sarah Gothard" userId="0e53f415fda5f162" providerId="LiveId" clId="{87D809CD-D7FE-4F6A-B802-9CAC40C924A4}" dt="2022-01-20T14:22:31.359" v="34" actId="26606"/>
          <ac:spMkLst>
            <pc:docMk/>
            <pc:sldMk cId="3417155665" sldId="281"/>
            <ac:spMk id="2" creationId="{7502AC94-893C-47CB-9560-A207FCF6FD3F}"/>
          </ac:spMkLst>
        </pc:spChg>
        <pc:spChg chg="del">
          <ac:chgData name="Sarah Gothard" userId="0e53f415fda5f162" providerId="LiveId" clId="{87D809CD-D7FE-4F6A-B802-9CAC40C924A4}" dt="2022-01-20T14:22:31.359" v="34" actId="26606"/>
          <ac:spMkLst>
            <pc:docMk/>
            <pc:sldMk cId="3417155665" sldId="281"/>
            <ac:spMk id="3" creationId="{27D4B7FB-EDBD-4E88-A613-4E17F726472B}"/>
          </ac:spMkLst>
        </pc:spChg>
        <pc:spChg chg="mod ord">
          <ac:chgData name="Sarah Gothard" userId="0e53f415fda5f162" providerId="LiveId" clId="{87D809CD-D7FE-4F6A-B802-9CAC40C924A4}" dt="2022-01-20T14:22:31.359" v="34" actId="26606"/>
          <ac:spMkLst>
            <pc:docMk/>
            <pc:sldMk cId="3417155665" sldId="281"/>
            <ac:spMk id="4" creationId="{6CB6F3E6-9818-47BD-8D25-54566D4715EE}"/>
          </ac:spMkLst>
        </pc:spChg>
        <pc:spChg chg="add">
          <ac:chgData name="Sarah Gothard" userId="0e53f415fda5f162" providerId="LiveId" clId="{87D809CD-D7FE-4F6A-B802-9CAC40C924A4}" dt="2022-01-20T14:22:31.359" v="34" actId="26606"/>
          <ac:spMkLst>
            <pc:docMk/>
            <pc:sldMk cId="3417155665" sldId="281"/>
            <ac:spMk id="11" creationId="{32BC26D8-82FB-445E-AA49-62A77D7C1EE0}"/>
          </ac:spMkLst>
        </pc:spChg>
        <pc:spChg chg="add">
          <ac:chgData name="Sarah Gothard" userId="0e53f415fda5f162" providerId="LiveId" clId="{87D809CD-D7FE-4F6A-B802-9CAC40C924A4}" dt="2022-01-20T14:22:31.359" v="34" actId="26606"/>
          <ac:spMkLst>
            <pc:docMk/>
            <pc:sldMk cId="3417155665" sldId="281"/>
            <ac:spMk id="13" creationId="{CB44330D-EA18-4254-AA95-EB49948539B8}"/>
          </ac:spMkLst>
        </pc:spChg>
        <pc:picChg chg="add mod">
          <ac:chgData name="Sarah Gothard" userId="0e53f415fda5f162" providerId="LiveId" clId="{87D809CD-D7FE-4F6A-B802-9CAC40C924A4}" dt="2022-01-20T14:23:13.460" v="35" actId="27614"/>
          <ac:picMkLst>
            <pc:docMk/>
            <pc:sldMk cId="3417155665" sldId="281"/>
            <ac:picMk id="6" creationId="{267918EB-253A-4C37-A66A-7CAF23B685CB}"/>
          </ac:picMkLst>
        </pc:picChg>
      </pc:sldChg>
      <pc:sldChg chg="addSp delSp modSp new mod setBg">
        <pc:chgData name="Sarah Gothard" userId="0e53f415fda5f162" providerId="LiveId" clId="{87D809CD-D7FE-4F6A-B802-9CAC40C924A4}" dt="2022-01-20T14:25:20.017" v="40" actId="26606"/>
        <pc:sldMkLst>
          <pc:docMk/>
          <pc:sldMk cId="2603230707" sldId="282"/>
        </pc:sldMkLst>
        <pc:spChg chg="del">
          <ac:chgData name="Sarah Gothard" userId="0e53f415fda5f162" providerId="LiveId" clId="{87D809CD-D7FE-4F6A-B802-9CAC40C924A4}" dt="2022-01-20T14:25:20.017" v="40" actId="26606"/>
          <ac:spMkLst>
            <pc:docMk/>
            <pc:sldMk cId="2603230707" sldId="282"/>
            <ac:spMk id="2" creationId="{AE52E787-3E29-400E-9CDE-DC5633AEC782}"/>
          </ac:spMkLst>
        </pc:spChg>
        <pc:spChg chg="del">
          <ac:chgData name="Sarah Gothard" userId="0e53f415fda5f162" providerId="LiveId" clId="{87D809CD-D7FE-4F6A-B802-9CAC40C924A4}" dt="2022-01-20T14:25:20.017" v="40" actId="26606"/>
          <ac:spMkLst>
            <pc:docMk/>
            <pc:sldMk cId="2603230707" sldId="282"/>
            <ac:spMk id="3" creationId="{F9E4FFD5-55DE-4492-AED3-370952A0215E}"/>
          </ac:spMkLst>
        </pc:spChg>
        <pc:spChg chg="mod ord">
          <ac:chgData name="Sarah Gothard" userId="0e53f415fda5f162" providerId="LiveId" clId="{87D809CD-D7FE-4F6A-B802-9CAC40C924A4}" dt="2022-01-20T14:25:20.017" v="40" actId="26606"/>
          <ac:spMkLst>
            <pc:docMk/>
            <pc:sldMk cId="2603230707" sldId="282"/>
            <ac:spMk id="4" creationId="{0E670530-9A4B-4169-B5CC-BA0B1AC6BF95}"/>
          </ac:spMkLst>
        </pc:spChg>
        <pc:spChg chg="add">
          <ac:chgData name="Sarah Gothard" userId="0e53f415fda5f162" providerId="LiveId" clId="{87D809CD-D7FE-4F6A-B802-9CAC40C924A4}" dt="2022-01-20T14:25:20.017" v="40" actId="26606"/>
          <ac:spMkLst>
            <pc:docMk/>
            <pc:sldMk cId="2603230707" sldId="282"/>
            <ac:spMk id="13" creationId="{32BC26D8-82FB-445E-AA49-62A77D7C1EE0}"/>
          </ac:spMkLst>
        </pc:spChg>
        <pc:spChg chg="add">
          <ac:chgData name="Sarah Gothard" userId="0e53f415fda5f162" providerId="LiveId" clId="{87D809CD-D7FE-4F6A-B802-9CAC40C924A4}" dt="2022-01-20T14:25:20.017" v="40" actId="26606"/>
          <ac:spMkLst>
            <pc:docMk/>
            <pc:sldMk cId="2603230707" sldId="282"/>
            <ac:spMk id="15" creationId="{CB44330D-EA18-4254-AA95-EB49948539B8}"/>
          </ac:spMkLst>
        </pc:spChg>
        <pc:picChg chg="add del">
          <ac:chgData name="Sarah Gothard" userId="0e53f415fda5f162" providerId="LiveId" clId="{87D809CD-D7FE-4F6A-B802-9CAC40C924A4}" dt="2022-01-20T14:23:15.861" v="38" actId="22"/>
          <ac:picMkLst>
            <pc:docMk/>
            <pc:sldMk cId="2603230707" sldId="282"/>
            <ac:picMk id="6" creationId="{8612AF5D-1FC9-4B4D-99AB-E8FDC8D9D0EB}"/>
          </ac:picMkLst>
        </pc:picChg>
        <pc:picChg chg="add mod">
          <ac:chgData name="Sarah Gothard" userId="0e53f415fda5f162" providerId="LiveId" clId="{87D809CD-D7FE-4F6A-B802-9CAC40C924A4}" dt="2022-01-20T14:25:20.017" v="40" actId="26606"/>
          <ac:picMkLst>
            <pc:docMk/>
            <pc:sldMk cId="2603230707" sldId="282"/>
            <ac:picMk id="8" creationId="{4020AA1A-B63F-4308-95EA-88DBA671C553}"/>
          </ac:picMkLst>
        </pc:picChg>
      </pc:sldChg>
      <pc:sldChg chg="del">
        <pc:chgData name="Sarah Gothard" userId="0e53f415fda5f162" providerId="LiveId" clId="{87D809CD-D7FE-4F6A-B802-9CAC40C924A4}" dt="2022-01-20T14:17:07.240" v="6" actId="47"/>
        <pc:sldMkLst>
          <pc:docMk/>
          <pc:sldMk cId="3592773178" sldId="282"/>
        </pc:sldMkLst>
      </pc:sldChg>
      <pc:sldChg chg="del">
        <pc:chgData name="Sarah Gothard" userId="0e53f415fda5f162" providerId="LiveId" clId="{87D809CD-D7FE-4F6A-B802-9CAC40C924A4}" dt="2022-01-20T14:17:07.240" v="6" actId="47"/>
        <pc:sldMkLst>
          <pc:docMk/>
          <pc:sldMk cId="999603166" sldId="28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1/20/2022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1/20/2022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1/20/2022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1/20/2022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1/20/2022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1/20/2022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1/20/2022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1/20/2022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1/20/2022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1/20/2022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1/20/2022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1/20/2022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1/20/2022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8" name="Rectangle 12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26F95712-CAF4-4E57-A6BF-AA4315B1BF41}"/>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 name="Rectangle 5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Content Placeholder 10" descr="Shape&#10;&#10;Description automatically generated with medium confidence">
            <a:extLst>
              <a:ext uri="{FF2B5EF4-FFF2-40B4-BE49-F238E27FC236}">
                <a16:creationId xmlns:a16="http://schemas.microsoft.com/office/drawing/2014/main" id="{ABE06426-C1A6-4244-945F-A9D775FD7E38}"/>
              </a:ext>
            </a:extLst>
          </p:cNvPr>
          <p:cNvPicPr>
            <a:picLocks noGrp="1" noChangeAspect="1"/>
          </p:cNvPicPr>
          <p:nvPr>
            <p:ph idx="1"/>
          </p:nvPr>
        </p:nvPicPr>
        <p:blipFill>
          <a:blip r:embed="rId2"/>
          <a:stretch>
            <a:fillRect/>
          </a:stretch>
        </p:blipFill>
        <p:spPr>
          <a:xfrm>
            <a:off x="1031393" y="643467"/>
            <a:ext cx="10129213" cy="5571066"/>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Shape&#10;&#10;Description automatically generated with medium confidence">
            <a:extLst>
              <a:ext uri="{FF2B5EF4-FFF2-40B4-BE49-F238E27FC236}">
                <a16:creationId xmlns:a16="http://schemas.microsoft.com/office/drawing/2014/main" id="{DFCDC8C4-3467-4DD8-86CB-2BFACD9AA68D}"/>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31ECA619-A11E-484A-BC74-63464795DD4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86080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A759665-F207-4D1F-A5A7-E2DC4D80A024}"/>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402F44A1-E27B-49F3-AFFE-070D9233615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9823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EEC4EB8B-6894-42B9-BF92-50CEEB2AE65C}"/>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168D9460-688C-4486-B925-1D0D2EC7BE90}"/>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015101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267918EB-253A-4C37-A66A-7CAF23B685CB}"/>
              </a:ext>
            </a:extLst>
          </p:cNvPr>
          <p:cNvPicPr>
            <a:picLocks noGrp="1" noChangeAspect="1"/>
          </p:cNvPicPr>
          <p:nvPr>
            <p:ph idx="1"/>
          </p:nvPr>
        </p:nvPicPr>
        <p:blipFill>
          <a:blip r:embed="rId2"/>
          <a:stretch>
            <a:fillRect/>
          </a:stretch>
        </p:blipFill>
        <p:spPr>
          <a:xfrm>
            <a:off x="984930" y="643467"/>
            <a:ext cx="10222139" cy="5571066"/>
          </a:xfrm>
          <a:prstGeom prst="rect">
            <a:avLst/>
          </a:prstGeom>
        </p:spPr>
      </p:pic>
      <p:sp>
        <p:nvSpPr>
          <p:cNvPr id="4" name="Footer Placeholder 3">
            <a:extLst>
              <a:ext uri="{FF2B5EF4-FFF2-40B4-BE49-F238E27FC236}">
                <a16:creationId xmlns:a16="http://schemas.microsoft.com/office/drawing/2014/main" id="{6CB6F3E6-9818-47BD-8D25-54566D4715E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417155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a:extLst>
              <a:ext uri="{FF2B5EF4-FFF2-40B4-BE49-F238E27FC236}">
                <a16:creationId xmlns:a16="http://schemas.microsoft.com/office/drawing/2014/main" id="{4020AA1A-B63F-4308-95EA-88DBA671C553}"/>
              </a:ext>
            </a:extLst>
          </p:cNvPr>
          <p:cNvPicPr>
            <a:picLocks noGrp="1" noChangeAspect="1"/>
          </p:cNvPicPr>
          <p:nvPr>
            <p:ph idx="1"/>
          </p:nvPr>
        </p:nvPicPr>
        <p:blipFill>
          <a:blip r:embed="rId2"/>
          <a:stretch>
            <a:fillRect/>
          </a:stretch>
        </p:blipFill>
        <p:spPr>
          <a:xfrm>
            <a:off x="1054311" y="643467"/>
            <a:ext cx="10083377" cy="5571066"/>
          </a:xfrm>
          <a:prstGeom prst="rect">
            <a:avLst/>
          </a:prstGeom>
        </p:spPr>
      </p:pic>
      <p:sp>
        <p:nvSpPr>
          <p:cNvPr id="4" name="Footer Placeholder 3">
            <a:extLst>
              <a:ext uri="{FF2B5EF4-FFF2-40B4-BE49-F238E27FC236}">
                <a16:creationId xmlns:a16="http://schemas.microsoft.com/office/drawing/2014/main" id="{0E670530-9A4B-4169-B5CC-BA0B1AC6BF9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6032307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TotalTime>
  <Words>57</Words>
  <Application>Microsoft Office PowerPoint</Application>
  <PresentationFormat>Widescreen</PresentationFormat>
  <Paragraphs>9</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18</cp:revision>
  <dcterms:created xsi:type="dcterms:W3CDTF">2019-09-28T20:24:12Z</dcterms:created>
  <dcterms:modified xsi:type="dcterms:W3CDTF">2022-01-20T14:25:29Z</dcterms:modified>
</cp:coreProperties>
</file>