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1" r:id="rId6"/>
    <p:sldId id="266" r:id="rId7"/>
    <p:sldId id="268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5BBF12-D1F3-424F-951C-75A04A2AD5A6}" v="19" dt="2019-11-17T00:04:08.657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88950" autoAdjust="0"/>
  </p:normalViewPr>
  <p:slideViewPr>
    <p:cSldViewPr snapToGrid="0" showGuides="1">
      <p:cViewPr varScale="1">
        <p:scale>
          <a:sx n="64" d="100"/>
          <a:sy n="64" d="100"/>
        </p:scale>
        <p:origin x="101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078603C4-FF69-407B-BCD5-7EDE7D430437}"/>
    <pc:docChg chg="custSel mod addSld delSld modSld">
      <pc:chgData name="Sarah Gothard" userId="0e53f415fda5f162" providerId="LiveId" clId="{078603C4-FF69-407B-BCD5-7EDE7D430437}" dt="2019-11-17T00:04:11.073" v="58" actId="26606"/>
      <pc:docMkLst>
        <pc:docMk/>
      </pc:docMkLst>
      <pc:sldChg chg="addSp delSp modSp">
        <pc:chgData name="Sarah Gothard" userId="0e53f415fda5f162" providerId="LiveId" clId="{078603C4-FF69-407B-BCD5-7EDE7D430437}" dt="2019-11-16T23:47:27.444" v="35" actId="26606"/>
        <pc:sldMkLst>
          <pc:docMk/>
          <pc:sldMk cId="536071998" sldId="256"/>
        </pc:sldMkLst>
        <pc:spChg chg="ord">
          <ac:chgData name="Sarah Gothard" userId="0e53f415fda5f162" providerId="LiveId" clId="{078603C4-FF69-407B-BCD5-7EDE7D430437}" dt="2019-11-16T23:47:27.444" v="35" actId="26606"/>
          <ac:spMkLst>
            <pc:docMk/>
            <pc:sldMk cId="536071998" sldId="256"/>
            <ac:spMk id="3" creationId="{0B3C69C4-BCAA-4D89-B43B-A0884DF6934F}"/>
          </ac:spMkLst>
        </pc:spChg>
        <pc:spChg chg="del">
          <ac:chgData name="Sarah Gothard" userId="0e53f415fda5f162" providerId="LiveId" clId="{078603C4-FF69-407B-BCD5-7EDE7D430437}" dt="2019-11-16T23:47:27.444" v="35" actId="26606"/>
          <ac:spMkLst>
            <pc:docMk/>
            <pc:sldMk cId="536071998" sldId="256"/>
            <ac:spMk id="43" creationId="{32BC26D8-82FB-445E-AA49-62A77D7C1EE0}"/>
          </ac:spMkLst>
        </pc:spChg>
        <pc:spChg chg="del">
          <ac:chgData name="Sarah Gothard" userId="0e53f415fda5f162" providerId="LiveId" clId="{078603C4-FF69-407B-BCD5-7EDE7D430437}" dt="2019-11-16T23:47:27.444" v="35" actId="26606"/>
          <ac:spMkLst>
            <pc:docMk/>
            <pc:sldMk cId="536071998" sldId="256"/>
            <ac:spMk id="45" creationId="{CB44330D-EA18-4254-AA95-EB49948539B8}"/>
          </ac:spMkLst>
        </pc:spChg>
        <pc:spChg chg="add">
          <ac:chgData name="Sarah Gothard" userId="0e53f415fda5f162" providerId="LiveId" clId="{078603C4-FF69-407B-BCD5-7EDE7D430437}" dt="2019-11-16T23:47:27.444" v="35" actId="26606"/>
          <ac:spMkLst>
            <pc:docMk/>
            <pc:sldMk cId="536071998" sldId="256"/>
            <ac:spMk id="50" creationId="{32BC26D8-82FB-445E-AA49-62A77D7C1EE0}"/>
          </ac:spMkLst>
        </pc:spChg>
        <pc:spChg chg="add">
          <ac:chgData name="Sarah Gothard" userId="0e53f415fda5f162" providerId="LiveId" clId="{078603C4-FF69-407B-BCD5-7EDE7D430437}" dt="2019-11-16T23:47:27.444" v="35" actId="26606"/>
          <ac:spMkLst>
            <pc:docMk/>
            <pc:sldMk cId="536071998" sldId="256"/>
            <ac:spMk id="52" creationId="{CB44330D-EA18-4254-AA95-EB49948539B8}"/>
          </ac:spMkLst>
        </pc:spChg>
        <pc:picChg chg="add mod">
          <ac:chgData name="Sarah Gothard" userId="0e53f415fda5f162" providerId="LiveId" clId="{078603C4-FF69-407B-BCD5-7EDE7D430437}" dt="2019-11-16T23:47:27.444" v="35" actId="26606"/>
          <ac:picMkLst>
            <pc:docMk/>
            <pc:sldMk cId="536071998" sldId="256"/>
            <ac:picMk id="2" creationId="{C1A7C394-0047-48B2-8579-6DB3B50B7F3C}"/>
          </ac:picMkLst>
        </pc:picChg>
        <pc:picChg chg="del">
          <ac:chgData name="Sarah Gothard" userId="0e53f415fda5f162" providerId="LiveId" clId="{078603C4-FF69-407B-BCD5-7EDE7D430437}" dt="2019-11-16T23:46:26.268" v="0" actId="478"/>
          <ac:picMkLst>
            <pc:docMk/>
            <pc:sldMk cId="536071998" sldId="256"/>
            <ac:picMk id="4" creationId="{BA74E017-00F7-48C5-921B-7A485AA2475A}"/>
          </ac:picMkLst>
        </pc:picChg>
      </pc:sldChg>
      <pc:sldChg chg="addSp delSp modSp">
        <pc:chgData name="Sarah Gothard" userId="0e53f415fda5f162" providerId="LiveId" clId="{078603C4-FF69-407B-BCD5-7EDE7D430437}" dt="2019-11-16T23:48:51.417" v="37" actId="26606"/>
        <pc:sldMkLst>
          <pc:docMk/>
          <pc:sldMk cId="2551191543" sldId="257"/>
        </pc:sldMkLst>
        <pc:spChg chg="ord">
          <ac:chgData name="Sarah Gothard" userId="0e53f415fda5f162" providerId="LiveId" clId="{078603C4-FF69-407B-BCD5-7EDE7D430437}" dt="2019-11-16T23:48:51.417" v="37" actId="26606"/>
          <ac:spMkLst>
            <pc:docMk/>
            <pc:sldMk cId="2551191543" sldId="257"/>
            <ac:spMk id="4" creationId="{C8C72D4D-1F63-4213-9F9F-DCBA71B8C487}"/>
          </ac:spMkLst>
        </pc:spChg>
        <pc:spChg chg="del">
          <ac:chgData name="Sarah Gothard" userId="0e53f415fda5f162" providerId="LiveId" clId="{078603C4-FF69-407B-BCD5-7EDE7D430437}" dt="2019-11-16T23:48:51.417" v="37" actId="26606"/>
          <ac:spMkLst>
            <pc:docMk/>
            <pc:sldMk cId="2551191543" sldId="257"/>
            <ac:spMk id="46" creationId="{32BC26D8-82FB-445E-AA49-62A77D7C1EE0}"/>
          </ac:spMkLst>
        </pc:spChg>
        <pc:spChg chg="del">
          <ac:chgData name="Sarah Gothard" userId="0e53f415fda5f162" providerId="LiveId" clId="{078603C4-FF69-407B-BCD5-7EDE7D430437}" dt="2019-11-16T23:48:51.417" v="37" actId="26606"/>
          <ac:spMkLst>
            <pc:docMk/>
            <pc:sldMk cId="2551191543" sldId="257"/>
            <ac:spMk id="48" creationId="{CB44330D-EA18-4254-AA95-EB49948539B8}"/>
          </ac:spMkLst>
        </pc:spChg>
        <pc:spChg chg="add">
          <ac:chgData name="Sarah Gothard" userId="0e53f415fda5f162" providerId="LiveId" clId="{078603C4-FF69-407B-BCD5-7EDE7D430437}" dt="2019-11-16T23:48:51.417" v="37" actId="26606"/>
          <ac:spMkLst>
            <pc:docMk/>
            <pc:sldMk cId="2551191543" sldId="257"/>
            <ac:spMk id="53" creationId="{32BC26D8-82FB-445E-AA49-62A77D7C1EE0}"/>
          </ac:spMkLst>
        </pc:spChg>
        <pc:spChg chg="add">
          <ac:chgData name="Sarah Gothard" userId="0e53f415fda5f162" providerId="LiveId" clId="{078603C4-FF69-407B-BCD5-7EDE7D430437}" dt="2019-11-16T23:48:51.417" v="37" actId="26606"/>
          <ac:spMkLst>
            <pc:docMk/>
            <pc:sldMk cId="2551191543" sldId="257"/>
            <ac:spMk id="55" creationId="{CB44330D-EA18-4254-AA95-EB49948539B8}"/>
          </ac:spMkLst>
        </pc:spChg>
        <pc:picChg chg="del mod">
          <ac:chgData name="Sarah Gothard" userId="0e53f415fda5f162" providerId="LiveId" clId="{078603C4-FF69-407B-BCD5-7EDE7D430437}" dt="2019-11-16T23:46:28.002" v="2" actId="478"/>
          <ac:picMkLst>
            <pc:docMk/>
            <pc:sldMk cId="2551191543" sldId="257"/>
            <ac:picMk id="2" creationId="{FE646E9A-5464-4CEA-BD33-6289F1517413}"/>
          </ac:picMkLst>
        </pc:picChg>
        <pc:picChg chg="add mod">
          <ac:chgData name="Sarah Gothard" userId="0e53f415fda5f162" providerId="LiveId" clId="{078603C4-FF69-407B-BCD5-7EDE7D430437}" dt="2019-11-16T23:48:51.417" v="37" actId="26606"/>
          <ac:picMkLst>
            <pc:docMk/>
            <pc:sldMk cId="2551191543" sldId="257"/>
            <ac:picMk id="3" creationId="{81B66140-8B9F-4A67-B456-42FD213C9E94}"/>
          </ac:picMkLst>
        </pc:picChg>
      </pc:sldChg>
      <pc:sldChg chg="addSp delSp modSp add mod setBg delDesignElem">
        <pc:chgData name="Sarah Gothard" userId="0e53f415fda5f162" providerId="LiveId" clId="{078603C4-FF69-407B-BCD5-7EDE7D430437}" dt="2019-11-16T23:52:39.273" v="45" actId="26606"/>
        <pc:sldMkLst>
          <pc:docMk/>
          <pc:sldMk cId="220071751" sldId="258"/>
        </pc:sldMkLst>
        <pc:spChg chg="ord">
          <ac:chgData name="Sarah Gothard" userId="0e53f415fda5f162" providerId="LiveId" clId="{078603C4-FF69-407B-BCD5-7EDE7D430437}" dt="2019-11-16T23:52:39.273" v="45" actId="26606"/>
          <ac:spMkLst>
            <pc:docMk/>
            <pc:sldMk cId="220071751" sldId="258"/>
            <ac:spMk id="4" creationId="{C8C72D4D-1F63-4213-9F9F-DCBA71B8C487}"/>
          </ac:spMkLst>
        </pc:spChg>
        <pc:spChg chg="add">
          <ac:chgData name="Sarah Gothard" userId="0e53f415fda5f162" providerId="LiveId" clId="{078603C4-FF69-407B-BCD5-7EDE7D430437}" dt="2019-11-16T23:52:39.273" v="45" actId="26606"/>
          <ac:spMkLst>
            <pc:docMk/>
            <pc:sldMk cId="220071751" sldId="258"/>
            <ac:spMk id="9" creationId="{32BC26D8-82FB-445E-AA49-62A77D7C1EE0}"/>
          </ac:spMkLst>
        </pc:spChg>
        <pc:spChg chg="add">
          <ac:chgData name="Sarah Gothard" userId="0e53f415fda5f162" providerId="LiveId" clId="{078603C4-FF69-407B-BCD5-7EDE7D430437}" dt="2019-11-16T23:52:39.273" v="45" actId="26606"/>
          <ac:spMkLst>
            <pc:docMk/>
            <pc:sldMk cId="220071751" sldId="258"/>
            <ac:spMk id="11" creationId="{CB44330D-EA18-4254-AA95-EB49948539B8}"/>
          </ac:spMkLst>
        </pc:spChg>
        <pc:spChg chg="del">
          <ac:chgData name="Sarah Gothard" userId="0e53f415fda5f162" providerId="LiveId" clId="{078603C4-FF69-407B-BCD5-7EDE7D430437}" dt="2019-11-16T23:46:34.919" v="23"/>
          <ac:spMkLst>
            <pc:docMk/>
            <pc:sldMk cId="220071751" sldId="258"/>
            <ac:spMk id="46" creationId="{32BC26D8-82FB-445E-AA49-62A77D7C1EE0}"/>
          </ac:spMkLst>
        </pc:spChg>
        <pc:spChg chg="del">
          <ac:chgData name="Sarah Gothard" userId="0e53f415fda5f162" providerId="LiveId" clId="{078603C4-FF69-407B-BCD5-7EDE7D430437}" dt="2019-11-16T23:46:34.919" v="23"/>
          <ac:spMkLst>
            <pc:docMk/>
            <pc:sldMk cId="220071751" sldId="258"/>
            <ac:spMk id="48" creationId="{CB44330D-EA18-4254-AA95-EB49948539B8}"/>
          </ac:spMkLst>
        </pc:spChg>
        <pc:picChg chg="add mod">
          <ac:chgData name="Sarah Gothard" userId="0e53f415fda5f162" providerId="LiveId" clId="{078603C4-FF69-407B-BCD5-7EDE7D430437}" dt="2019-11-16T23:52:39.273" v="45" actId="26606"/>
          <ac:picMkLst>
            <pc:docMk/>
            <pc:sldMk cId="220071751" sldId="258"/>
            <ac:picMk id="2" creationId="{CD171A05-2916-40AF-8BB3-9D36F9D61282}"/>
          </ac:picMkLst>
        </pc:picChg>
      </pc:sldChg>
      <pc:sldChg chg="del">
        <pc:chgData name="Sarah Gothard" userId="0e53f415fda5f162" providerId="LiveId" clId="{078603C4-FF69-407B-BCD5-7EDE7D430437}" dt="2019-11-16T23:46:33.682" v="3" actId="2696"/>
        <pc:sldMkLst>
          <pc:docMk/>
          <pc:sldMk cId="456517553" sldId="258"/>
        </pc:sldMkLst>
      </pc:sldChg>
      <pc:sldChg chg="addSp delSp modSp add mod setBg delDesignElem">
        <pc:chgData name="Sarah Gothard" userId="0e53f415fda5f162" providerId="LiveId" clId="{078603C4-FF69-407B-BCD5-7EDE7D430437}" dt="2019-11-17T00:03:03.307" v="51" actId="26606"/>
        <pc:sldMkLst>
          <pc:docMk/>
          <pc:sldMk cId="1436340002" sldId="259"/>
        </pc:sldMkLst>
        <pc:spChg chg="ord">
          <ac:chgData name="Sarah Gothard" userId="0e53f415fda5f162" providerId="LiveId" clId="{078603C4-FF69-407B-BCD5-7EDE7D430437}" dt="2019-11-17T00:03:03.307" v="51" actId="26606"/>
          <ac:spMkLst>
            <pc:docMk/>
            <pc:sldMk cId="1436340002" sldId="259"/>
            <ac:spMk id="4" creationId="{C8C72D4D-1F63-4213-9F9F-DCBA71B8C487}"/>
          </ac:spMkLst>
        </pc:spChg>
        <pc:spChg chg="add">
          <ac:chgData name="Sarah Gothard" userId="0e53f415fda5f162" providerId="LiveId" clId="{078603C4-FF69-407B-BCD5-7EDE7D430437}" dt="2019-11-17T00:03:03.307" v="51" actId="26606"/>
          <ac:spMkLst>
            <pc:docMk/>
            <pc:sldMk cId="1436340002" sldId="259"/>
            <ac:spMk id="9" creationId="{32BC26D8-82FB-445E-AA49-62A77D7C1EE0}"/>
          </ac:spMkLst>
        </pc:spChg>
        <pc:spChg chg="add">
          <ac:chgData name="Sarah Gothard" userId="0e53f415fda5f162" providerId="LiveId" clId="{078603C4-FF69-407B-BCD5-7EDE7D430437}" dt="2019-11-17T00:03:03.307" v="51" actId="26606"/>
          <ac:spMkLst>
            <pc:docMk/>
            <pc:sldMk cId="1436340002" sldId="259"/>
            <ac:spMk id="11" creationId="{CB44330D-EA18-4254-AA95-EB49948539B8}"/>
          </ac:spMkLst>
        </pc:spChg>
        <pc:spChg chg="del">
          <ac:chgData name="Sarah Gothard" userId="0e53f415fda5f162" providerId="LiveId" clId="{078603C4-FF69-407B-BCD5-7EDE7D430437}" dt="2019-11-16T23:46:35.092" v="25"/>
          <ac:spMkLst>
            <pc:docMk/>
            <pc:sldMk cId="1436340002" sldId="259"/>
            <ac:spMk id="46" creationId="{32BC26D8-82FB-445E-AA49-62A77D7C1EE0}"/>
          </ac:spMkLst>
        </pc:spChg>
        <pc:spChg chg="del">
          <ac:chgData name="Sarah Gothard" userId="0e53f415fda5f162" providerId="LiveId" clId="{078603C4-FF69-407B-BCD5-7EDE7D430437}" dt="2019-11-16T23:46:35.092" v="25"/>
          <ac:spMkLst>
            <pc:docMk/>
            <pc:sldMk cId="1436340002" sldId="259"/>
            <ac:spMk id="48" creationId="{CB44330D-EA18-4254-AA95-EB49948539B8}"/>
          </ac:spMkLst>
        </pc:spChg>
        <pc:picChg chg="add mod">
          <ac:chgData name="Sarah Gothard" userId="0e53f415fda5f162" providerId="LiveId" clId="{078603C4-FF69-407B-BCD5-7EDE7D430437}" dt="2019-11-17T00:03:03.307" v="51" actId="26606"/>
          <ac:picMkLst>
            <pc:docMk/>
            <pc:sldMk cId="1436340002" sldId="259"/>
            <ac:picMk id="2" creationId="{6BC9BF5B-6826-4EFF-8B29-916FC0829526}"/>
          </ac:picMkLst>
        </pc:picChg>
      </pc:sldChg>
      <pc:sldChg chg="del">
        <pc:chgData name="Sarah Gothard" userId="0e53f415fda5f162" providerId="LiveId" clId="{078603C4-FF69-407B-BCD5-7EDE7D430437}" dt="2019-11-16T23:46:33.697" v="4" actId="2696"/>
        <pc:sldMkLst>
          <pc:docMk/>
          <pc:sldMk cId="1971509848" sldId="259"/>
        </pc:sldMkLst>
      </pc:sldChg>
      <pc:sldChg chg="delSp add del setBg delDesignElem">
        <pc:chgData name="Sarah Gothard" userId="0e53f415fda5f162" providerId="LiveId" clId="{078603C4-FF69-407B-BCD5-7EDE7D430437}" dt="2019-11-17T00:03:04.503" v="52" actId="2696"/>
        <pc:sldMkLst>
          <pc:docMk/>
          <pc:sldMk cId="955602253" sldId="260"/>
        </pc:sldMkLst>
        <pc:spChg chg="del">
          <ac:chgData name="Sarah Gothard" userId="0e53f415fda5f162" providerId="LiveId" clId="{078603C4-FF69-407B-BCD5-7EDE7D430437}" dt="2019-11-16T23:46:35.246" v="27"/>
          <ac:spMkLst>
            <pc:docMk/>
            <pc:sldMk cId="955602253" sldId="260"/>
            <ac:spMk id="46" creationId="{32BC26D8-82FB-445E-AA49-62A77D7C1EE0}"/>
          </ac:spMkLst>
        </pc:spChg>
        <pc:spChg chg="del">
          <ac:chgData name="Sarah Gothard" userId="0e53f415fda5f162" providerId="LiveId" clId="{078603C4-FF69-407B-BCD5-7EDE7D430437}" dt="2019-11-16T23:46:35.246" v="27"/>
          <ac:spMkLst>
            <pc:docMk/>
            <pc:sldMk cId="955602253" sldId="260"/>
            <ac:spMk id="48" creationId="{CB44330D-EA18-4254-AA95-EB49948539B8}"/>
          </ac:spMkLst>
        </pc:spChg>
      </pc:sldChg>
      <pc:sldChg chg="del">
        <pc:chgData name="Sarah Gothard" userId="0e53f415fda5f162" providerId="LiveId" clId="{078603C4-FF69-407B-BCD5-7EDE7D430437}" dt="2019-11-16T23:46:33.711" v="5" actId="2696"/>
        <pc:sldMkLst>
          <pc:docMk/>
          <pc:sldMk cId="2076916881" sldId="260"/>
        </pc:sldMkLst>
      </pc:sldChg>
      <pc:sldChg chg="addSp delSp modSp add mod setBg delDesignElem">
        <pc:chgData name="Sarah Gothard" userId="0e53f415fda5f162" providerId="LiveId" clId="{078603C4-FF69-407B-BCD5-7EDE7D430437}" dt="2019-11-16T23:49:48.332" v="39" actId="26606"/>
        <pc:sldMkLst>
          <pc:docMk/>
          <pc:sldMk cId="2944571811" sldId="261"/>
        </pc:sldMkLst>
        <pc:spChg chg="ord">
          <ac:chgData name="Sarah Gothard" userId="0e53f415fda5f162" providerId="LiveId" clId="{078603C4-FF69-407B-BCD5-7EDE7D430437}" dt="2019-11-16T23:49:48.332" v="39" actId="26606"/>
          <ac:spMkLst>
            <pc:docMk/>
            <pc:sldMk cId="2944571811" sldId="261"/>
            <ac:spMk id="4" creationId="{C8C72D4D-1F63-4213-9F9F-DCBA71B8C487}"/>
          </ac:spMkLst>
        </pc:spChg>
        <pc:spChg chg="add">
          <ac:chgData name="Sarah Gothard" userId="0e53f415fda5f162" providerId="LiveId" clId="{078603C4-FF69-407B-BCD5-7EDE7D430437}" dt="2019-11-16T23:49:48.332" v="39" actId="26606"/>
          <ac:spMkLst>
            <pc:docMk/>
            <pc:sldMk cId="2944571811" sldId="261"/>
            <ac:spMk id="9" creationId="{32BC26D8-82FB-445E-AA49-62A77D7C1EE0}"/>
          </ac:spMkLst>
        </pc:spChg>
        <pc:spChg chg="add">
          <ac:chgData name="Sarah Gothard" userId="0e53f415fda5f162" providerId="LiveId" clId="{078603C4-FF69-407B-BCD5-7EDE7D430437}" dt="2019-11-16T23:49:48.332" v="39" actId="26606"/>
          <ac:spMkLst>
            <pc:docMk/>
            <pc:sldMk cId="2944571811" sldId="261"/>
            <ac:spMk id="11" creationId="{CB44330D-EA18-4254-AA95-EB49948539B8}"/>
          </ac:spMkLst>
        </pc:spChg>
        <pc:spChg chg="del">
          <ac:chgData name="Sarah Gothard" userId="0e53f415fda5f162" providerId="LiveId" clId="{078603C4-FF69-407B-BCD5-7EDE7D430437}" dt="2019-11-16T23:46:35.395" v="29"/>
          <ac:spMkLst>
            <pc:docMk/>
            <pc:sldMk cId="2944571811" sldId="261"/>
            <ac:spMk id="46" creationId="{32BC26D8-82FB-445E-AA49-62A77D7C1EE0}"/>
          </ac:spMkLst>
        </pc:spChg>
        <pc:spChg chg="del">
          <ac:chgData name="Sarah Gothard" userId="0e53f415fda5f162" providerId="LiveId" clId="{078603C4-FF69-407B-BCD5-7EDE7D430437}" dt="2019-11-16T23:46:35.395" v="29"/>
          <ac:spMkLst>
            <pc:docMk/>
            <pc:sldMk cId="2944571811" sldId="261"/>
            <ac:spMk id="48" creationId="{CB44330D-EA18-4254-AA95-EB49948539B8}"/>
          </ac:spMkLst>
        </pc:spChg>
        <pc:picChg chg="add mod">
          <ac:chgData name="Sarah Gothard" userId="0e53f415fda5f162" providerId="LiveId" clId="{078603C4-FF69-407B-BCD5-7EDE7D430437}" dt="2019-11-16T23:49:48.332" v="39" actId="26606"/>
          <ac:picMkLst>
            <pc:docMk/>
            <pc:sldMk cId="2944571811" sldId="261"/>
            <ac:picMk id="2" creationId="{6C102984-8FCF-4203-B164-0328908E8EB0}"/>
          </ac:picMkLst>
        </pc:picChg>
      </pc:sldChg>
      <pc:sldChg chg="del">
        <pc:chgData name="Sarah Gothard" userId="0e53f415fda5f162" providerId="LiveId" clId="{078603C4-FF69-407B-BCD5-7EDE7D430437}" dt="2019-11-16T23:46:33.718" v="6" actId="2696"/>
        <pc:sldMkLst>
          <pc:docMk/>
          <pc:sldMk cId="3685000561" sldId="261"/>
        </pc:sldMkLst>
      </pc:sldChg>
      <pc:sldChg chg="del">
        <pc:chgData name="Sarah Gothard" userId="0e53f415fda5f162" providerId="LiveId" clId="{078603C4-FF69-407B-BCD5-7EDE7D430437}" dt="2019-11-16T23:46:33.725" v="7" actId="2696"/>
        <pc:sldMkLst>
          <pc:docMk/>
          <pc:sldMk cId="63454053" sldId="262"/>
        </pc:sldMkLst>
      </pc:sldChg>
      <pc:sldChg chg="addSp delSp modSp add mod setBg delDesignElem">
        <pc:chgData name="Sarah Gothard" userId="0e53f415fda5f162" providerId="LiveId" clId="{078603C4-FF69-407B-BCD5-7EDE7D430437}" dt="2019-11-16T23:50:44.721" v="41" actId="26606"/>
        <pc:sldMkLst>
          <pc:docMk/>
          <pc:sldMk cId="2603182876" sldId="262"/>
        </pc:sldMkLst>
        <pc:spChg chg="ord">
          <ac:chgData name="Sarah Gothard" userId="0e53f415fda5f162" providerId="LiveId" clId="{078603C4-FF69-407B-BCD5-7EDE7D430437}" dt="2019-11-16T23:50:44.721" v="41" actId="26606"/>
          <ac:spMkLst>
            <pc:docMk/>
            <pc:sldMk cId="2603182876" sldId="262"/>
            <ac:spMk id="4" creationId="{C8C72D4D-1F63-4213-9F9F-DCBA71B8C487}"/>
          </ac:spMkLst>
        </pc:spChg>
        <pc:spChg chg="add">
          <ac:chgData name="Sarah Gothard" userId="0e53f415fda5f162" providerId="LiveId" clId="{078603C4-FF69-407B-BCD5-7EDE7D430437}" dt="2019-11-16T23:50:44.721" v="41" actId="26606"/>
          <ac:spMkLst>
            <pc:docMk/>
            <pc:sldMk cId="2603182876" sldId="262"/>
            <ac:spMk id="9" creationId="{32BC26D8-82FB-445E-AA49-62A77D7C1EE0}"/>
          </ac:spMkLst>
        </pc:spChg>
        <pc:spChg chg="add">
          <ac:chgData name="Sarah Gothard" userId="0e53f415fda5f162" providerId="LiveId" clId="{078603C4-FF69-407B-BCD5-7EDE7D430437}" dt="2019-11-16T23:50:44.721" v="41" actId="26606"/>
          <ac:spMkLst>
            <pc:docMk/>
            <pc:sldMk cId="2603182876" sldId="262"/>
            <ac:spMk id="11" creationId="{CB44330D-EA18-4254-AA95-EB49948539B8}"/>
          </ac:spMkLst>
        </pc:spChg>
        <pc:spChg chg="del">
          <ac:chgData name="Sarah Gothard" userId="0e53f415fda5f162" providerId="LiveId" clId="{078603C4-FF69-407B-BCD5-7EDE7D430437}" dt="2019-11-16T23:46:35.562" v="31"/>
          <ac:spMkLst>
            <pc:docMk/>
            <pc:sldMk cId="2603182876" sldId="262"/>
            <ac:spMk id="46" creationId="{32BC26D8-82FB-445E-AA49-62A77D7C1EE0}"/>
          </ac:spMkLst>
        </pc:spChg>
        <pc:spChg chg="del">
          <ac:chgData name="Sarah Gothard" userId="0e53f415fda5f162" providerId="LiveId" clId="{078603C4-FF69-407B-BCD5-7EDE7D430437}" dt="2019-11-16T23:46:35.562" v="31"/>
          <ac:spMkLst>
            <pc:docMk/>
            <pc:sldMk cId="2603182876" sldId="262"/>
            <ac:spMk id="48" creationId="{CB44330D-EA18-4254-AA95-EB49948539B8}"/>
          </ac:spMkLst>
        </pc:spChg>
        <pc:picChg chg="add del">
          <ac:chgData name="Sarah Gothard" userId="0e53f415fda5f162" providerId="LiveId" clId="{078603C4-FF69-407B-BCD5-7EDE7D430437}" dt="2019-11-16T23:47:23.436" v="33"/>
          <ac:picMkLst>
            <pc:docMk/>
            <pc:sldMk cId="2603182876" sldId="262"/>
            <ac:picMk id="2" creationId="{AF97BCB7-73EF-4356-9941-25D430CA853E}"/>
          </ac:picMkLst>
        </pc:picChg>
        <pc:picChg chg="add mod">
          <ac:chgData name="Sarah Gothard" userId="0e53f415fda5f162" providerId="LiveId" clId="{078603C4-FF69-407B-BCD5-7EDE7D430437}" dt="2019-11-16T23:50:44.721" v="41" actId="26606"/>
          <ac:picMkLst>
            <pc:docMk/>
            <pc:sldMk cId="2603182876" sldId="262"/>
            <ac:picMk id="3" creationId="{4E68C7ED-353F-4E70-8110-33DA37414705}"/>
          </ac:picMkLst>
        </pc:picChg>
      </pc:sldChg>
      <pc:sldChg chg="addSp modSp add mod setBg">
        <pc:chgData name="Sarah Gothard" userId="0e53f415fda5f162" providerId="LiveId" clId="{078603C4-FF69-407B-BCD5-7EDE7D430437}" dt="2019-11-17T00:01:40.596" v="49" actId="26606"/>
        <pc:sldMkLst>
          <pc:docMk/>
          <pc:sldMk cId="1500811081" sldId="263"/>
        </pc:sldMkLst>
        <pc:spChg chg="ord">
          <ac:chgData name="Sarah Gothard" userId="0e53f415fda5f162" providerId="LiveId" clId="{078603C4-FF69-407B-BCD5-7EDE7D430437}" dt="2019-11-17T00:01:40.596" v="49" actId="26606"/>
          <ac:spMkLst>
            <pc:docMk/>
            <pc:sldMk cId="1500811081" sldId="263"/>
            <ac:spMk id="4" creationId="{C8C72D4D-1F63-4213-9F9F-DCBA71B8C487}"/>
          </ac:spMkLst>
        </pc:spChg>
        <pc:spChg chg="add">
          <ac:chgData name="Sarah Gothard" userId="0e53f415fda5f162" providerId="LiveId" clId="{078603C4-FF69-407B-BCD5-7EDE7D430437}" dt="2019-11-17T00:01:40.596" v="49" actId="26606"/>
          <ac:spMkLst>
            <pc:docMk/>
            <pc:sldMk cId="1500811081" sldId="263"/>
            <ac:spMk id="9" creationId="{32BC26D8-82FB-445E-AA49-62A77D7C1EE0}"/>
          </ac:spMkLst>
        </pc:spChg>
        <pc:spChg chg="add">
          <ac:chgData name="Sarah Gothard" userId="0e53f415fda5f162" providerId="LiveId" clId="{078603C4-FF69-407B-BCD5-7EDE7D430437}" dt="2019-11-17T00:01:40.596" v="49" actId="26606"/>
          <ac:spMkLst>
            <pc:docMk/>
            <pc:sldMk cId="1500811081" sldId="263"/>
            <ac:spMk id="11" creationId="{CB44330D-EA18-4254-AA95-EB49948539B8}"/>
          </ac:spMkLst>
        </pc:spChg>
        <pc:picChg chg="add mod">
          <ac:chgData name="Sarah Gothard" userId="0e53f415fda5f162" providerId="LiveId" clId="{078603C4-FF69-407B-BCD5-7EDE7D430437}" dt="2019-11-17T00:01:40.596" v="49" actId="26606"/>
          <ac:picMkLst>
            <pc:docMk/>
            <pc:sldMk cId="1500811081" sldId="263"/>
            <ac:picMk id="2" creationId="{48C1AF4A-423E-403A-B95A-26B6E8FAFE4E}"/>
          </ac:picMkLst>
        </pc:picChg>
      </pc:sldChg>
      <pc:sldChg chg="del">
        <pc:chgData name="Sarah Gothard" userId="0e53f415fda5f162" providerId="LiveId" clId="{078603C4-FF69-407B-BCD5-7EDE7D430437}" dt="2019-11-16T23:46:33.731" v="8" actId="2696"/>
        <pc:sldMkLst>
          <pc:docMk/>
          <pc:sldMk cId="2049711970" sldId="263"/>
        </pc:sldMkLst>
      </pc:sldChg>
      <pc:sldChg chg="addSp modSp add mod setBg">
        <pc:chgData name="Sarah Gothard" userId="0e53f415fda5f162" providerId="LiveId" clId="{078603C4-FF69-407B-BCD5-7EDE7D430437}" dt="2019-11-17T00:04:11.073" v="58" actId="26606"/>
        <pc:sldMkLst>
          <pc:docMk/>
          <pc:sldMk cId="1369964646" sldId="264"/>
        </pc:sldMkLst>
        <pc:spChg chg="ord">
          <ac:chgData name="Sarah Gothard" userId="0e53f415fda5f162" providerId="LiveId" clId="{078603C4-FF69-407B-BCD5-7EDE7D430437}" dt="2019-11-17T00:04:11.073" v="58" actId="26606"/>
          <ac:spMkLst>
            <pc:docMk/>
            <pc:sldMk cId="1369964646" sldId="264"/>
            <ac:spMk id="4" creationId="{C8C72D4D-1F63-4213-9F9F-DCBA71B8C487}"/>
          </ac:spMkLst>
        </pc:spChg>
        <pc:spChg chg="add">
          <ac:chgData name="Sarah Gothard" userId="0e53f415fda5f162" providerId="LiveId" clId="{078603C4-FF69-407B-BCD5-7EDE7D430437}" dt="2019-11-17T00:04:11.073" v="58" actId="26606"/>
          <ac:spMkLst>
            <pc:docMk/>
            <pc:sldMk cId="1369964646" sldId="264"/>
            <ac:spMk id="9" creationId="{32BC26D8-82FB-445E-AA49-62A77D7C1EE0}"/>
          </ac:spMkLst>
        </pc:spChg>
        <pc:spChg chg="add">
          <ac:chgData name="Sarah Gothard" userId="0e53f415fda5f162" providerId="LiveId" clId="{078603C4-FF69-407B-BCD5-7EDE7D430437}" dt="2019-11-17T00:04:11.073" v="58" actId="26606"/>
          <ac:spMkLst>
            <pc:docMk/>
            <pc:sldMk cId="1369964646" sldId="264"/>
            <ac:spMk id="11" creationId="{CB44330D-EA18-4254-AA95-EB49948539B8}"/>
          </ac:spMkLst>
        </pc:spChg>
        <pc:picChg chg="add mod">
          <ac:chgData name="Sarah Gothard" userId="0e53f415fda5f162" providerId="LiveId" clId="{078603C4-FF69-407B-BCD5-7EDE7D430437}" dt="2019-11-17T00:04:11.073" v="58" actId="26606"/>
          <ac:picMkLst>
            <pc:docMk/>
            <pc:sldMk cId="1369964646" sldId="264"/>
            <ac:picMk id="2" creationId="{E010F44A-09D6-4138-A035-108A867A2E1A}"/>
          </ac:picMkLst>
        </pc:picChg>
      </pc:sldChg>
      <pc:sldChg chg="add del">
        <pc:chgData name="Sarah Gothard" userId="0e53f415fda5f162" providerId="LiveId" clId="{078603C4-FF69-407B-BCD5-7EDE7D430437}" dt="2019-11-17T00:03:46.395" v="56" actId="2696"/>
        <pc:sldMkLst>
          <pc:docMk/>
          <pc:sldMk cId="2456261345" sldId="265"/>
        </pc:sldMkLst>
      </pc:sldChg>
      <pc:sldChg chg="del">
        <pc:chgData name="Sarah Gothard" userId="0e53f415fda5f162" providerId="LiveId" clId="{078603C4-FF69-407B-BCD5-7EDE7D430437}" dt="2019-11-16T23:46:33.751" v="11" actId="2696"/>
        <pc:sldMkLst>
          <pc:docMk/>
          <pc:sldMk cId="3485608321" sldId="265"/>
        </pc:sldMkLst>
      </pc:sldChg>
      <pc:sldChg chg="del">
        <pc:chgData name="Sarah Gothard" userId="0e53f415fda5f162" providerId="LiveId" clId="{078603C4-FF69-407B-BCD5-7EDE7D430437}" dt="2019-11-16T23:46:33.757" v="12" actId="2696"/>
        <pc:sldMkLst>
          <pc:docMk/>
          <pc:sldMk cId="2638147095" sldId="266"/>
        </pc:sldMkLst>
      </pc:sldChg>
      <pc:sldChg chg="addSp modSp add mod setBg">
        <pc:chgData name="Sarah Gothard" userId="0e53f415fda5f162" providerId="LiveId" clId="{078603C4-FF69-407B-BCD5-7EDE7D430437}" dt="2019-11-17T00:00:40.439" v="47" actId="26606"/>
        <pc:sldMkLst>
          <pc:docMk/>
          <pc:sldMk cId="2888953606" sldId="266"/>
        </pc:sldMkLst>
        <pc:spChg chg="ord">
          <ac:chgData name="Sarah Gothard" userId="0e53f415fda5f162" providerId="LiveId" clId="{078603C4-FF69-407B-BCD5-7EDE7D430437}" dt="2019-11-17T00:00:40.439" v="47" actId="26606"/>
          <ac:spMkLst>
            <pc:docMk/>
            <pc:sldMk cId="2888953606" sldId="266"/>
            <ac:spMk id="4" creationId="{C8C72D4D-1F63-4213-9F9F-DCBA71B8C487}"/>
          </ac:spMkLst>
        </pc:spChg>
        <pc:spChg chg="add">
          <ac:chgData name="Sarah Gothard" userId="0e53f415fda5f162" providerId="LiveId" clId="{078603C4-FF69-407B-BCD5-7EDE7D430437}" dt="2019-11-17T00:00:40.439" v="47" actId="26606"/>
          <ac:spMkLst>
            <pc:docMk/>
            <pc:sldMk cId="2888953606" sldId="266"/>
            <ac:spMk id="9" creationId="{32BC26D8-82FB-445E-AA49-62A77D7C1EE0}"/>
          </ac:spMkLst>
        </pc:spChg>
        <pc:spChg chg="add">
          <ac:chgData name="Sarah Gothard" userId="0e53f415fda5f162" providerId="LiveId" clId="{078603C4-FF69-407B-BCD5-7EDE7D430437}" dt="2019-11-17T00:00:40.439" v="47" actId="26606"/>
          <ac:spMkLst>
            <pc:docMk/>
            <pc:sldMk cId="2888953606" sldId="266"/>
            <ac:spMk id="11" creationId="{CB44330D-EA18-4254-AA95-EB49948539B8}"/>
          </ac:spMkLst>
        </pc:spChg>
        <pc:picChg chg="add mod">
          <ac:chgData name="Sarah Gothard" userId="0e53f415fda5f162" providerId="LiveId" clId="{078603C4-FF69-407B-BCD5-7EDE7D430437}" dt="2019-11-17T00:00:40.439" v="47" actId="26606"/>
          <ac:picMkLst>
            <pc:docMk/>
            <pc:sldMk cId="2888953606" sldId="266"/>
            <ac:picMk id="2" creationId="{20FC7ACE-B979-42CD-8C55-8B8F2F014AB9}"/>
          </ac:picMkLst>
        </pc:picChg>
      </pc:sldChg>
      <pc:sldChg chg="add del">
        <pc:chgData name="Sarah Gothard" userId="0e53f415fda5f162" providerId="LiveId" clId="{078603C4-FF69-407B-BCD5-7EDE7D430437}" dt="2019-11-17T00:03:05.954" v="53" actId="2696"/>
        <pc:sldMkLst>
          <pc:docMk/>
          <pc:sldMk cId="483992297" sldId="267"/>
        </pc:sldMkLst>
      </pc:sldChg>
      <pc:sldChg chg="del">
        <pc:chgData name="Sarah Gothard" userId="0e53f415fda5f162" providerId="LiveId" clId="{078603C4-FF69-407B-BCD5-7EDE7D430437}" dt="2019-11-16T23:46:33.790" v="17" actId="2696"/>
        <pc:sldMkLst>
          <pc:docMk/>
          <pc:sldMk cId="2128694923" sldId="267"/>
        </pc:sldMkLst>
      </pc:sldChg>
      <pc:sldChg chg="addSp modSp add mod setBg">
        <pc:chgData name="Sarah Gothard" userId="0e53f415fda5f162" providerId="LiveId" clId="{078603C4-FF69-407B-BCD5-7EDE7D430437}" dt="2019-11-17T00:03:40.401" v="55" actId="26606"/>
        <pc:sldMkLst>
          <pc:docMk/>
          <pc:sldMk cId="1455965746" sldId="268"/>
        </pc:sldMkLst>
        <pc:spChg chg="ord">
          <ac:chgData name="Sarah Gothard" userId="0e53f415fda5f162" providerId="LiveId" clId="{078603C4-FF69-407B-BCD5-7EDE7D430437}" dt="2019-11-17T00:03:40.401" v="55" actId="26606"/>
          <ac:spMkLst>
            <pc:docMk/>
            <pc:sldMk cId="1455965746" sldId="268"/>
            <ac:spMk id="4" creationId="{C8C72D4D-1F63-4213-9F9F-DCBA71B8C487}"/>
          </ac:spMkLst>
        </pc:spChg>
        <pc:spChg chg="add">
          <ac:chgData name="Sarah Gothard" userId="0e53f415fda5f162" providerId="LiveId" clId="{078603C4-FF69-407B-BCD5-7EDE7D430437}" dt="2019-11-17T00:03:40.401" v="55" actId="26606"/>
          <ac:spMkLst>
            <pc:docMk/>
            <pc:sldMk cId="1455965746" sldId="268"/>
            <ac:spMk id="9" creationId="{32BC26D8-82FB-445E-AA49-62A77D7C1EE0}"/>
          </ac:spMkLst>
        </pc:spChg>
        <pc:spChg chg="add">
          <ac:chgData name="Sarah Gothard" userId="0e53f415fda5f162" providerId="LiveId" clId="{078603C4-FF69-407B-BCD5-7EDE7D430437}" dt="2019-11-17T00:03:40.401" v="55" actId="26606"/>
          <ac:spMkLst>
            <pc:docMk/>
            <pc:sldMk cId="1455965746" sldId="268"/>
            <ac:spMk id="11" creationId="{CB44330D-EA18-4254-AA95-EB49948539B8}"/>
          </ac:spMkLst>
        </pc:spChg>
        <pc:picChg chg="add mod">
          <ac:chgData name="Sarah Gothard" userId="0e53f415fda5f162" providerId="LiveId" clId="{078603C4-FF69-407B-BCD5-7EDE7D430437}" dt="2019-11-17T00:03:40.401" v="55" actId="26606"/>
          <ac:picMkLst>
            <pc:docMk/>
            <pc:sldMk cId="1455965746" sldId="268"/>
            <ac:picMk id="2" creationId="{5213C04F-69A1-45B4-8991-2221E2FFAA2E}"/>
          </ac:picMkLst>
        </pc:picChg>
      </pc:sldChg>
      <pc:sldChg chg="del">
        <pc:chgData name="Sarah Gothard" userId="0e53f415fda5f162" providerId="LiveId" clId="{078603C4-FF69-407B-BCD5-7EDE7D430437}" dt="2019-11-16T23:46:33.765" v="13" actId="2696"/>
        <pc:sldMkLst>
          <pc:docMk/>
          <pc:sldMk cId="1523591884" sldId="268"/>
        </pc:sldMkLst>
      </pc:sldChg>
      <pc:sldChg chg="del">
        <pc:chgData name="Sarah Gothard" userId="0e53f415fda5f162" providerId="LiveId" clId="{078603C4-FF69-407B-BCD5-7EDE7D430437}" dt="2019-11-16T23:46:33.771" v="14" actId="2696"/>
        <pc:sldMkLst>
          <pc:docMk/>
          <pc:sldMk cId="4098488885" sldId="269"/>
        </pc:sldMkLst>
      </pc:sldChg>
      <pc:sldChg chg="del">
        <pc:chgData name="Sarah Gothard" userId="0e53f415fda5f162" providerId="LiveId" clId="{078603C4-FF69-407B-BCD5-7EDE7D430437}" dt="2019-11-16T23:46:33.776" v="15" actId="2696"/>
        <pc:sldMkLst>
          <pc:docMk/>
          <pc:sldMk cId="2465471802" sldId="270"/>
        </pc:sldMkLst>
      </pc:sldChg>
      <pc:sldChg chg="del">
        <pc:chgData name="Sarah Gothard" userId="0e53f415fda5f162" providerId="LiveId" clId="{078603C4-FF69-407B-BCD5-7EDE7D430437}" dt="2019-11-16T23:46:33.796" v="18" actId="2696"/>
        <pc:sldMkLst>
          <pc:docMk/>
          <pc:sldMk cId="3883395993" sldId="271"/>
        </pc:sldMkLst>
      </pc:sldChg>
      <pc:sldChg chg="del">
        <pc:chgData name="Sarah Gothard" userId="0e53f415fda5f162" providerId="LiveId" clId="{078603C4-FF69-407B-BCD5-7EDE7D430437}" dt="2019-11-16T23:46:33.801" v="19" actId="2696"/>
        <pc:sldMkLst>
          <pc:docMk/>
          <pc:sldMk cId="2013681585" sldId="272"/>
        </pc:sldMkLst>
      </pc:sldChg>
      <pc:sldChg chg="del">
        <pc:chgData name="Sarah Gothard" userId="0e53f415fda5f162" providerId="LiveId" clId="{078603C4-FF69-407B-BCD5-7EDE7D430437}" dt="2019-11-16T23:46:33.807" v="20" actId="2696"/>
        <pc:sldMkLst>
          <pc:docMk/>
          <pc:sldMk cId="3274508415" sldId="273"/>
        </pc:sldMkLst>
      </pc:sldChg>
      <pc:sldChg chg="del">
        <pc:chgData name="Sarah Gothard" userId="0e53f415fda5f162" providerId="LiveId" clId="{078603C4-FF69-407B-BCD5-7EDE7D430437}" dt="2019-11-16T23:46:33.745" v="10" actId="2696"/>
        <pc:sldMkLst>
          <pc:docMk/>
          <pc:sldMk cId="2908959241" sldId="274"/>
        </pc:sldMkLst>
      </pc:sldChg>
      <pc:sldChg chg="del">
        <pc:chgData name="Sarah Gothard" userId="0e53f415fda5f162" providerId="LiveId" clId="{078603C4-FF69-407B-BCD5-7EDE7D430437}" dt="2019-11-16T23:46:33.739" v="9" actId="2696"/>
        <pc:sldMkLst>
          <pc:docMk/>
          <pc:sldMk cId="1929710349" sldId="275"/>
        </pc:sldMkLst>
      </pc:sldChg>
      <pc:sldChg chg="del">
        <pc:chgData name="Sarah Gothard" userId="0e53f415fda5f162" providerId="LiveId" clId="{078603C4-FF69-407B-BCD5-7EDE7D430437}" dt="2019-11-16T23:46:33.782" v="16" actId="2696"/>
        <pc:sldMkLst>
          <pc:docMk/>
          <pc:sldMk cId="3061837592" sldId="276"/>
        </pc:sldMkLst>
      </pc:sldChg>
      <pc:sldChg chg="del">
        <pc:chgData name="Sarah Gothard" userId="0e53f415fda5f162" providerId="LiveId" clId="{078603C4-FF69-407B-BCD5-7EDE7D430437}" dt="2019-11-16T23:46:33.814" v="21" actId="2696"/>
        <pc:sldMkLst>
          <pc:docMk/>
          <pc:sldMk cId="962271414" sldId="27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2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7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8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1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5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0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6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4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7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1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0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7841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Public Domain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5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1A7C394-0047-48B2-8579-6DB3B50B7F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79277"/>
            <a:ext cx="10905066" cy="1499446"/>
          </a:xfrm>
          <a:prstGeom prst="rect">
            <a:avLst/>
          </a:prstGeom>
        </p:spPr>
      </p:pic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0B3C69C4-BCAA-4D89-B43B-A0884DF69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36071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010F44A-09D6-4138-A035-108A867A2E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06872"/>
            <a:ext cx="10905066" cy="32442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69964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B66140-8B9F-4A67-B456-42FD213C9E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5119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171A05-2916-40AF-8BB3-9D36F9D612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0071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BC9BF5B-6826-4EFF-8B29-916FC08295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20503"/>
            <a:ext cx="10905066" cy="32169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36340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C102984-8FCF-4203-B164-0328908E8E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44571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FC7ACE-B979-42CD-8C55-8B8F2F014A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88953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213C04F-69A1-45B4-8991-2221E2FFA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93240"/>
            <a:ext cx="10905066" cy="32715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55965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68C7ED-353F-4E70-8110-33DA374147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03182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8C1AF4A-423E-403A-B95A-26B6E8FAFE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00811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2019-11-17T00:04:11Z</dcterms:created>
  <dcterms:modified xsi:type="dcterms:W3CDTF">2019-11-17T00:04:17Z</dcterms:modified>
</cp:coreProperties>
</file>