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6" r:id="rId3"/>
    <p:sldId id="281" r:id="rId4"/>
    <p:sldId id="282" r:id="rId5"/>
    <p:sldId id="284" r:id="rId6"/>
    <p:sldId id="285" r:id="rId7"/>
    <p:sldId id="286" r:id="rId8"/>
    <p:sldId id="287" r:id="rId9"/>
    <p:sldId id="288" r:id="rId10"/>
    <p:sldId id="28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04F886-C097-40B0-A861-1FA13005AAD6}" v="10" dt="2021-08-25T17:19:37.29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9C04F886-C097-40B0-A861-1FA13005AAD6}"/>
    <pc:docChg chg="undo custSel addSld delSld modSld sldOrd">
      <pc:chgData name="Sarah Gothard" userId="0e53f415fda5f162" providerId="LiveId" clId="{9C04F886-C097-40B0-A861-1FA13005AAD6}" dt="2021-08-25T17:29:33.292" v="81" actId="47"/>
      <pc:docMkLst>
        <pc:docMk/>
      </pc:docMkLst>
      <pc:sldChg chg="addSp delSp modSp mod">
        <pc:chgData name="Sarah Gothard" userId="0e53f415fda5f162" providerId="LiveId" clId="{9C04F886-C097-40B0-A861-1FA13005AAD6}" dt="2021-08-25T17:13:44.429" v="20" actId="1076"/>
        <pc:sldMkLst>
          <pc:docMk/>
          <pc:sldMk cId="2211167003" sldId="257"/>
        </pc:sldMkLst>
        <pc:picChg chg="del">
          <ac:chgData name="Sarah Gothard" userId="0e53f415fda5f162" providerId="LiveId" clId="{9C04F886-C097-40B0-A861-1FA13005AAD6}" dt="2021-08-25T17:09:11.031" v="0" actId="478"/>
          <ac:picMkLst>
            <pc:docMk/>
            <pc:sldMk cId="2211167003" sldId="257"/>
            <ac:picMk id="3" creationId="{6207B70B-1B75-4B40-BB2F-F3B6626B18E0}"/>
          </ac:picMkLst>
        </pc:picChg>
        <pc:picChg chg="add mod">
          <ac:chgData name="Sarah Gothard" userId="0e53f415fda5f162" providerId="LiveId" clId="{9C04F886-C097-40B0-A861-1FA13005AAD6}" dt="2021-08-25T17:13:44.429" v="20" actId="1076"/>
          <ac:picMkLst>
            <pc:docMk/>
            <pc:sldMk cId="2211167003" sldId="257"/>
            <ac:picMk id="4" creationId="{5611D15A-0683-4AAA-A160-D7912068D3EC}"/>
          </ac:picMkLst>
        </pc:picChg>
      </pc:sldChg>
      <pc:sldChg chg="addSp delSp modSp mod">
        <pc:chgData name="Sarah Gothard" userId="0e53f415fda5f162" providerId="LiveId" clId="{9C04F886-C097-40B0-A861-1FA13005AAD6}" dt="2021-08-25T17:14:51.540" v="29" actId="1076"/>
        <pc:sldMkLst>
          <pc:docMk/>
          <pc:sldMk cId="1184173229" sldId="276"/>
        </pc:sldMkLst>
        <pc:picChg chg="del">
          <ac:chgData name="Sarah Gothard" userId="0e53f415fda5f162" providerId="LiveId" clId="{9C04F886-C097-40B0-A861-1FA13005AAD6}" dt="2021-08-25T17:09:12.471" v="1" actId="478"/>
          <ac:picMkLst>
            <pc:docMk/>
            <pc:sldMk cId="1184173229" sldId="276"/>
            <ac:picMk id="3" creationId="{E3D9E3CA-B410-4505-BC4F-5A7D90FBC2B2}"/>
          </ac:picMkLst>
        </pc:picChg>
        <pc:picChg chg="add mod">
          <ac:chgData name="Sarah Gothard" userId="0e53f415fda5f162" providerId="LiveId" clId="{9C04F886-C097-40B0-A861-1FA13005AAD6}" dt="2021-08-25T17:14:51.540" v="29" actId="1076"/>
          <ac:picMkLst>
            <pc:docMk/>
            <pc:sldMk cId="1184173229" sldId="276"/>
            <ac:picMk id="5" creationId="{39DFADA1-7D07-4BD5-B073-B784F31BB569}"/>
          </ac:picMkLst>
        </pc:picChg>
      </pc:sldChg>
      <pc:sldChg chg="addSp delSp modSp add del mod setBg delDesignElem">
        <pc:chgData name="Sarah Gothard" userId="0e53f415fda5f162" providerId="LiveId" clId="{9C04F886-C097-40B0-A861-1FA13005AAD6}" dt="2021-08-25T17:29:33.292" v="81" actId="47"/>
        <pc:sldMkLst>
          <pc:docMk/>
          <pc:sldMk cId="1095010324" sldId="277"/>
        </pc:sldMkLst>
        <pc:spChg chg="del">
          <ac:chgData name="Sarah Gothard" userId="0e53f415fda5f162" providerId="LiveId" clId="{9C04F886-C097-40B0-A861-1FA13005AAD6}" dt="2021-08-25T17:09:15.375" v="4"/>
          <ac:spMkLst>
            <pc:docMk/>
            <pc:sldMk cId="1095010324" sldId="277"/>
            <ac:spMk id="74" creationId="{32BC26D8-82FB-445E-AA49-62A77D7C1EE0}"/>
          </ac:spMkLst>
        </pc:spChg>
        <pc:spChg chg="del">
          <ac:chgData name="Sarah Gothard" userId="0e53f415fda5f162" providerId="LiveId" clId="{9C04F886-C097-40B0-A861-1FA13005AAD6}" dt="2021-08-25T17:09:15.375" v="4"/>
          <ac:spMkLst>
            <pc:docMk/>
            <pc:sldMk cId="1095010324" sldId="277"/>
            <ac:spMk id="76" creationId="{CB44330D-EA18-4254-AA95-EB49948539B8}"/>
          </ac:spMkLst>
        </pc:spChg>
        <pc:picChg chg="add del mod">
          <ac:chgData name="Sarah Gothard" userId="0e53f415fda5f162" providerId="LiveId" clId="{9C04F886-C097-40B0-A861-1FA13005AAD6}" dt="2021-08-25T17:14:37.232" v="24" actId="21"/>
          <ac:picMkLst>
            <pc:docMk/>
            <pc:sldMk cId="1095010324" sldId="277"/>
            <ac:picMk id="3" creationId="{8A2F912E-09BD-4CB8-BCBE-8DC1B64EF962}"/>
          </ac:picMkLst>
        </pc:picChg>
        <pc:picChg chg="add del">
          <ac:chgData name="Sarah Gothard" userId="0e53f415fda5f162" providerId="LiveId" clId="{9C04F886-C097-40B0-A861-1FA13005AAD6}" dt="2021-08-25T17:19:08.004" v="44" actId="21"/>
          <ac:picMkLst>
            <pc:docMk/>
            <pc:sldMk cId="1095010324" sldId="277"/>
            <ac:picMk id="6" creationId="{822932FF-8E97-455B-9117-273377156FED}"/>
          </ac:picMkLst>
        </pc:picChg>
      </pc:sldChg>
      <pc:sldChg chg="del">
        <pc:chgData name="Sarah Gothard" userId="0e53f415fda5f162" providerId="LiveId" clId="{9C04F886-C097-40B0-A861-1FA13005AAD6}" dt="2021-08-25T17:09:14.423" v="2" actId="47"/>
        <pc:sldMkLst>
          <pc:docMk/>
          <pc:sldMk cId="2436282013" sldId="277"/>
        </pc:sldMkLst>
      </pc:sldChg>
      <pc:sldChg chg="delSp add del setBg delDesignElem">
        <pc:chgData name="Sarah Gothard" userId="0e53f415fda5f162" providerId="LiveId" clId="{9C04F886-C097-40B0-A861-1FA13005AAD6}" dt="2021-08-25T17:29:33.292" v="81" actId="47"/>
        <pc:sldMkLst>
          <pc:docMk/>
          <pc:sldMk cId="8672785" sldId="278"/>
        </pc:sldMkLst>
        <pc:spChg chg="del">
          <ac:chgData name="Sarah Gothard" userId="0e53f415fda5f162" providerId="LiveId" clId="{9C04F886-C097-40B0-A861-1FA13005AAD6}" dt="2021-08-25T17:09:15.544" v="6"/>
          <ac:spMkLst>
            <pc:docMk/>
            <pc:sldMk cId="8672785" sldId="278"/>
            <ac:spMk id="74" creationId="{32BC26D8-82FB-445E-AA49-62A77D7C1EE0}"/>
          </ac:spMkLst>
        </pc:spChg>
        <pc:spChg chg="del">
          <ac:chgData name="Sarah Gothard" userId="0e53f415fda5f162" providerId="LiveId" clId="{9C04F886-C097-40B0-A861-1FA13005AAD6}" dt="2021-08-25T17:09:15.544" v="6"/>
          <ac:spMkLst>
            <pc:docMk/>
            <pc:sldMk cId="8672785" sldId="278"/>
            <ac:spMk id="76" creationId="{CB44330D-EA18-4254-AA95-EB49948539B8}"/>
          </ac:spMkLst>
        </pc:spChg>
      </pc:sldChg>
      <pc:sldChg chg="del">
        <pc:chgData name="Sarah Gothard" userId="0e53f415fda5f162" providerId="LiveId" clId="{9C04F886-C097-40B0-A861-1FA13005AAD6}" dt="2021-08-25T17:09:14.423" v="2" actId="47"/>
        <pc:sldMkLst>
          <pc:docMk/>
          <pc:sldMk cId="1287762206" sldId="278"/>
        </pc:sldMkLst>
      </pc:sldChg>
      <pc:sldChg chg="del">
        <pc:chgData name="Sarah Gothard" userId="0e53f415fda5f162" providerId="LiveId" clId="{9C04F886-C097-40B0-A861-1FA13005AAD6}" dt="2021-08-25T17:09:14.423" v="2" actId="47"/>
        <pc:sldMkLst>
          <pc:docMk/>
          <pc:sldMk cId="1000030582" sldId="279"/>
        </pc:sldMkLst>
      </pc:sldChg>
      <pc:sldChg chg="delSp add del setBg delDesignElem">
        <pc:chgData name="Sarah Gothard" userId="0e53f415fda5f162" providerId="LiveId" clId="{9C04F886-C097-40B0-A861-1FA13005AAD6}" dt="2021-08-25T17:29:33.292" v="81" actId="47"/>
        <pc:sldMkLst>
          <pc:docMk/>
          <pc:sldMk cId="2683568014" sldId="279"/>
        </pc:sldMkLst>
        <pc:spChg chg="del">
          <ac:chgData name="Sarah Gothard" userId="0e53f415fda5f162" providerId="LiveId" clId="{9C04F886-C097-40B0-A861-1FA13005AAD6}" dt="2021-08-25T17:09:15.703" v="8"/>
          <ac:spMkLst>
            <pc:docMk/>
            <pc:sldMk cId="2683568014" sldId="279"/>
            <ac:spMk id="74" creationId="{32BC26D8-82FB-445E-AA49-62A77D7C1EE0}"/>
          </ac:spMkLst>
        </pc:spChg>
        <pc:spChg chg="del">
          <ac:chgData name="Sarah Gothard" userId="0e53f415fda5f162" providerId="LiveId" clId="{9C04F886-C097-40B0-A861-1FA13005AAD6}" dt="2021-08-25T17:09:15.703" v="8"/>
          <ac:spMkLst>
            <pc:docMk/>
            <pc:sldMk cId="2683568014" sldId="279"/>
            <ac:spMk id="76" creationId="{CB44330D-EA18-4254-AA95-EB49948539B8}"/>
          </ac:spMkLst>
        </pc:spChg>
      </pc:sldChg>
      <pc:sldChg chg="del">
        <pc:chgData name="Sarah Gothard" userId="0e53f415fda5f162" providerId="LiveId" clId="{9C04F886-C097-40B0-A861-1FA13005AAD6}" dt="2021-08-25T17:09:14.423" v="2" actId="47"/>
        <pc:sldMkLst>
          <pc:docMk/>
          <pc:sldMk cId="1231364578" sldId="280"/>
        </pc:sldMkLst>
      </pc:sldChg>
      <pc:sldChg chg="delSp add del setBg delDesignElem">
        <pc:chgData name="Sarah Gothard" userId="0e53f415fda5f162" providerId="LiveId" clId="{9C04F886-C097-40B0-A861-1FA13005AAD6}" dt="2021-08-25T17:29:33.292" v="81" actId="47"/>
        <pc:sldMkLst>
          <pc:docMk/>
          <pc:sldMk cId="3484564162" sldId="280"/>
        </pc:sldMkLst>
        <pc:spChg chg="del">
          <ac:chgData name="Sarah Gothard" userId="0e53f415fda5f162" providerId="LiveId" clId="{9C04F886-C097-40B0-A861-1FA13005AAD6}" dt="2021-08-25T17:09:15.849" v="10"/>
          <ac:spMkLst>
            <pc:docMk/>
            <pc:sldMk cId="3484564162" sldId="280"/>
            <ac:spMk id="74" creationId="{32BC26D8-82FB-445E-AA49-62A77D7C1EE0}"/>
          </ac:spMkLst>
        </pc:spChg>
        <pc:spChg chg="del">
          <ac:chgData name="Sarah Gothard" userId="0e53f415fda5f162" providerId="LiveId" clId="{9C04F886-C097-40B0-A861-1FA13005AAD6}" dt="2021-08-25T17:09:15.849" v="10"/>
          <ac:spMkLst>
            <pc:docMk/>
            <pc:sldMk cId="3484564162" sldId="280"/>
            <ac:spMk id="76" creationId="{CB44330D-EA18-4254-AA95-EB49948539B8}"/>
          </ac:spMkLst>
        </pc:spChg>
      </pc:sldChg>
      <pc:sldChg chg="addSp delSp modSp add mod">
        <pc:chgData name="Sarah Gothard" userId="0e53f415fda5f162" providerId="LiveId" clId="{9C04F886-C097-40B0-A861-1FA13005AAD6}" dt="2021-08-25T17:14:54.284" v="30" actId="1076"/>
        <pc:sldMkLst>
          <pc:docMk/>
          <pc:sldMk cId="398606945" sldId="281"/>
        </pc:sldMkLst>
        <pc:picChg chg="del">
          <ac:chgData name="Sarah Gothard" userId="0e53f415fda5f162" providerId="LiveId" clId="{9C04F886-C097-40B0-A861-1FA13005AAD6}" dt="2021-08-25T17:14:39.191" v="25" actId="478"/>
          <ac:picMkLst>
            <pc:docMk/>
            <pc:sldMk cId="398606945" sldId="281"/>
            <ac:picMk id="5" creationId="{39DFADA1-7D07-4BD5-B073-B784F31BB569}"/>
          </ac:picMkLst>
        </pc:picChg>
        <pc:picChg chg="add mod">
          <ac:chgData name="Sarah Gothard" userId="0e53f415fda5f162" providerId="LiveId" clId="{9C04F886-C097-40B0-A861-1FA13005AAD6}" dt="2021-08-25T17:14:54.284" v="30" actId="1076"/>
          <ac:picMkLst>
            <pc:docMk/>
            <pc:sldMk cId="398606945" sldId="281"/>
            <ac:picMk id="6" creationId="{B7239CD0-74C7-4194-AD6A-ED04B555B2C1}"/>
          </ac:picMkLst>
        </pc:picChg>
      </pc:sldChg>
      <pc:sldChg chg="del">
        <pc:chgData name="Sarah Gothard" userId="0e53f415fda5f162" providerId="LiveId" clId="{9C04F886-C097-40B0-A861-1FA13005AAD6}" dt="2021-08-25T17:09:14.423" v="2" actId="47"/>
        <pc:sldMkLst>
          <pc:docMk/>
          <pc:sldMk cId="747172293" sldId="281"/>
        </pc:sldMkLst>
      </pc:sldChg>
      <pc:sldChg chg="del">
        <pc:chgData name="Sarah Gothard" userId="0e53f415fda5f162" providerId="LiveId" clId="{9C04F886-C097-40B0-A861-1FA13005AAD6}" dt="2021-08-25T17:09:14.423" v="2" actId="47"/>
        <pc:sldMkLst>
          <pc:docMk/>
          <pc:sldMk cId="264030741" sldId="282"/>
        </pc:sldMkLst>
      </pc:sldChg>
      <pc:sldChg chg="addSp delSp modSp add mod">
        <pc:chgData name="Sarah Gothard" userId="0e53f415fda5f162" providerId="LiveId" clId="{9C04F886-C097-40B0-A861-1FA13005AAD6}" dt="2021-08-25T17:17:22.662" v="40"/>
        <pc:sldMkLst>
          <pc:docMk/>
          <pc:sldMk cId="440733767" sldId="282"/>
        </pc:sldMkLst>
        <pc:picChg chg="add mod">
          <ac:chgData name="Sarah Gothard" userId="0e53f415fda5f162" providerId="LiveId" clId="{9C04F886-C097-40B0-A861-1FA13005AAD6}" dt="2021-08-25T17:15:40.603" v="38" actId="1076"/>
          <ac:picMkLst>
            <pc:docMk/>
            <pc:sldMk cId="440733767" sldId="282"/>
            <ac:picMk id="3" creationId="{B1681871-0FD1-4A1F-9186-3647FEB40814}"/>
          </ac:picMkLst>
        </pc:picChg>
        <pc:picChg chg="del">
          <ac:chgData name="Sarah Gothard" userId="0e53f415fda5f162" providerId="LiveId" clId="{9C04F886-C097-40B0-A861-1FA13005AAD6}" dt="2021-08-25T17:15:26.948" v="32" actId="478"/>
          <ac:picMkLst>
            <pc:docMk/>
            <pc:sldMk cId="440733767" sldId="282"/>
            <ac:picMk id="6" creationId="{B7239CD0-74C7-4194-AD6A-ED04B555B2C1}"/>
          </ac:picMkLst>
        </pc:picChg>
        <pc:picChg chg="add mod">
          <ac:chgData name="Sarah Gothard" userId="0e53f415fda5f162" providerId="LiveId" clId="{9C04F886-C097-40B0-A861-1FA13005AAD6}" dt="2021-08-25T17:17:22.662" v="40"/>
          <ac:picMkLst>
            <pc:docMk/>
            <pc:sldMk cId="440733767" sldId="282"/>
            <ac:picMk id="8" creationId="{08D1BD77-39B4-48E4-8A89-97B716D63540}"/>
          </ac:picMkLst>
        </pc:picChg>
      </pc:sldChg>
      <pc:sldChg chg="add del">
        <pc:chgData name="Sarah Gothard" userId="0e53f415fda5f162" providerId="LiveId" clId="{9C04F886-C097-40B0-A861-1FA13005AAD6}" dt="2021-08-25T17:29:22.052" v="80" actId="47"/>
        <pc:sldMkLst>
          <pc:docMk/>
          <pc:sldMk cId="117528201" sldId="283"/>
        </pc:sldMkLst>
      </pc:sldChg>
      <pc:sldChg chg="del">
        <pc:chgData name="Sarah Gothard" userId="0e53f415fda5f162" providerId="LiveId" clId="{9C04F886-C097-40B0-A861-1FA13005AAD6}" dt="2021-08-25T17:09:14.423" v="2" actId="47"/>
        <pc:sldMkLst>
          <pc:docMk/>
          <pc:sldMk cId="3403614632" sldId="283"/>
        </pc:sldMkLst>
      </pc:sldChg>
      <pc:sldChg chg="del">
        <pc:chgData name="Sarah Gothard" userId="0e53f415fda5f162" providerId="LiveId" clId="{9C04F886-C097-40B0-A861-1FA13005AAD6}" dt="2021-08-25T17:09:14.423" v="2" actId="47"/>
        <pc:sldMkLst>
          <pc:docMk/>
          <pc:sldMk cId="568434960" sldId="284"/>
        </pc:sldMkLst>
      </pc:sldChg>
      <pc:sldChg chg="addSp delSp modSp add mod">
        <pc:chgData name="Sarah Gothard" userId="0e53f415fda5f162" providerId="LiveId" clId="{9C04F886-C097-40B0-A861-1FA13005AAD6}" dt="2021-08-25T17:19:19.841" v="48" actId="1076"/>
        <pc:sldMkLst>
          <pc:docMk/>
          <pc:sldMk cId="2152008945" sldId="284"/>
        </pc:sldMkLst>
        <pc:picChg chg="del">
          <ac:chgData name="Sarah Gothard" userId="0e53f415fda5f162" providerId="LiveId" clId="{9C04F886-C097-40B0-A861-1FA13005AAD6}" dt="2021-08-25T17:19:12.774" v="45" actId="478"/>
          <ac:picMkLst>
            <pc:docMk/>
            <pc:sldMk cId="2152008945" sldId="284"/>
            <ac:picMk id="3" creationId="{B1681871-0FD1-4A1F-9186-3647FEB40814}"/>
          </ac:picMkLst>
        </pc:picChg>
        <pc:picChg chg="add mod">
          <ac:chgData name="Sarah Gothard" userId="0e53f415fda5f162" providerId="LiveId" clId="{9C04F886-C097-40B0-A861-1FA13005AAD6}" dt="2021-08-25T17:19:19.841" v="48" actId="1076"/>
          <ac:picMkLst>
            <pc:docMk/>
            <pc:sldMk cId="2152008945" sldId="284"/>
            <ac:picMk id="6" creationId="{70FA33B3-F6A9-4907-8911-B4C00CA8DC64}"/>
          </ac:picMkLst>
        </pc:picChg>
      </pc:sldChg>
      <pc:sldChg chg="addSp delSp modSp add del mod ord">
        <pc:chgData name="Sarah Gothard" userId="0e53f415fda5f162" providerId="LiveId" clId="{9C04F886-C097-40B0-A861-1FA13005AAD6}" dt="2021-08-25T17:20:47.958" v="68" actId="1076"/>
        <pc:sldMkLst>
          <pc:docMk/>
          <pc:sldMk cId="1265675720" sldId="285"/>
        </pc:sldMkLst>
        <pc:picChg chg="add del mod">
          <ac:chgData name="Sarah Gothard" userId="0e53f415fda5f162" providerId="LiveId" clId="{9C04F886-C097-40B0-A861-1FA13005AAD6}" dt="2021-08-25T17:20:30.347" v="64" actId="478"/>
          <ac:picMkLst>
            <pc:docMk/>
            <pc:sldMk cId="1265675720" sldId="285"/>
            <ac:picMk id="3" creationId="{8F4644EF-0285-4D84-ABFC-251A5B8B5482}"/>
          </ac:picMkLst>
        </pc:picChg>
        <pc:picChg chg="del">
          <ac:chgData name="Sarah Gothard" userId="0e53f415fda5f162" providerId="LiveId" clId="{9C04F886-C097-40B0-A861-1FA13005AAD6}" dt="2021-08-25T17:20:16.287" v="58" actId="478"/>
          <ac:picMkLst>
            <pc:docMk/>
            <pc:sldMk cId="1265675720" sldId="285"/>
            <ac:picMk id="6" creationId="{B7239CD0-74C7-4194-AD6A-ED04B555B2C1}"/>
          </ac:picMkLst>
        </pc:picChg>
        <pc:picChg chg="add mod">
          <ac:chgData name="Sarah Gothard" userId="0e53f415fda5f162" providerId="LiveId" clId="{9C04F886-C097-40B0-A861-1FA13005AAD6}" dt="2021-08-25T17:20:47.958" v="68" actId="1076"/>
          <ac:picMkLst>
            <pc:docMk/>
            <pc:sldMk cId="1265675720" sldId="285"/>
            <ac:picMk id="7" creationId="{E87AC0DB-5A95-49E9-98EF-D7D0282F3E65}"/>
          </ac:picMkLst>
        </pc:picChg>
      </pc:sldChg>
      <pc:sldChg chg="del">
        <pc:chgData name="Sarah Gothard" userId="0e53f415fda5f162" providerId="LiveId" clId="{9C04F886-C097-40B0-A861-1FA13005AAD6}" dt="2021-08-25T17:09:14.423" v="2" actId="47"/>
        <pc:sldMkLst>
          <pc:docMk/>
          <pc:sldMk cId="2893252352" sldId="285"/>
        </pc:sldMkLst>
      </pc:sldChg>
      <pc:sldChg chg="addSp delSp add del setBg delDesignElem">
        <pc:chgData name="Sarah Gothard" userId="0e53f415fda5f162" providerId="LiveId" clId="{9C04F886-C097-40B0-A861-1FA13005AAD6}" dt="2021-08-25T17:19:37.282" v="54"/>
        <pc:sldMkLst>
          <pc:docMk/>
          <pc:sldMk cId="3429414434" sldId="285"/>
        </pc:sldMkLst>
        <pc:spChg chg="add del">
          <ac:chgData name="Sarah Gothard" userId="0e53f415fda5f162" providerId="LiveId" clId="{9C04F886-C097-40B0-A861-1FA13005AAD6}" dt="2021-08-25T17:19:37.282" v="54"/>
          <ac:spMkLst>
            <pc:docMk/>
            <pc:sldMk cId="3429414434" sldId="285"/>
            <ac:spMk id="74" creationId="{32BC26D8-82FB-445E-AA49-62A77D7C1EE0}"/>
          </ac:spMkLst>
        </pc:spChg>
        <pc:spChg chg="add del">
          <ac:chgData name="Sarah Gothard" userId="0e53f415fda5f162" providerId="LiveId" clId="{9C04F886-C097-40B0-A861-1FA13005AAD6}" dt="2021-08-25T17:19:37.282" v="54"/>
          <ac:spMkLst>
            <pc:docMk/>
            <pc:sldMk cId="3429414434" sldId="285"/>
            <ac:spMk id="76" creationId="{CB44330D-EA18-4254-AA95-EB49948539B8}"/>
          </ac:spMkLst>
        </pc:spChg>
      </pc:sldChg>
      <pc:sldChg chg="add del ord replId">
        <pc:chgData name="Sarah Gothard" userId="0e53f415fda5f162" providerId="LiveId" clId="{9C04F886-C097-40B0-A861-1FA13005AAD6}" dt="2021-08-25T17:19:42.236" v="57"/>
        <pc:sldMkLst>
          <pc:docMk/>
          <pc:sldMk cId="675792143" sldId="286"/>
        </pc:sldMkLst>
      </pc:sldChg>
      <pc:sldChg chg="addSp delSp add del setBg delDesignElem">
        <pc:chgData name="Sarah Gothard" userId="0e53f415fda5f162" providerId="LiveId" clId="{9C04F886-C097-40B0-A861-1FA13005AAD6}" dt="2021-08-25T17:19:37.282" v="54"/>
        <pc:sldMkLst>
          <pc:docMk/>
          <pc:sldMk cId="1308429878" sldId="286"/>
        </pc:sldMkLst>
        <pc:spChg chg="add del">
          <ac:chgData name="Sarah Gothard" userId="0e53f415fda5f162" providerId="LiveId" clId="{9C04F886-C097-40B0-A861-1FA13005AAD6}" dt="2021-08-25T17:19:37.282" v="54"/>
          <ac:spMkLst>
            <pc:docMk/>
            <pc:sldMk cId="1308429878" sldId="286"/>
            <ac:spMk id="74" creationId="{32BC26D8-82FB-445E-AA49-62A77D7C1EE0}"/>
          </ac:spMkLst>
        </pc:spChg>
        <pc:spChg chg="add del">
          <ac:chgData name="Sarah Gothard" userId="0e53f415fda5f162" providerId="LiveId" clId="{9C04F886-C097-40B0-A861-1FA13005AAD6}" dt="2021-08-25T17:19:37.282" v="54"/>
          <ac:spMkLst>
            <pc:docMk/>
            <pc:sldMk cId="1308429878" sldId="286"/>
            <ac:spMk id="76" creationId="{CB44330D-EA18-4254-AA95-EB49948539B8}"/>
          </ac:spMkLst>
        </pc:spChg>
      </pc:sldChg>
      <pc:sldChg chg="addSp delSp modSp add mod">
        <pc:chgData name="Sarah Gothard" userId="0e53f415fda5f162" providerId="LiveId" clId="{9C04F886-C097-40B0-A861-1FA13005AAD6}" dt="2021-08-25T17:21:43.426" v="75" actId="1076"/>
        <pc:sldMkLst>
          <pc:docMk/>
          <pc:sldMk cId="1825881092" sldId="287"/>
        </pc:sldMkLst>
        <pc:picChg chg="add mod">
          <ac:chgData name="Sarah Gothard" userId="0e53f415fda5f162" providerId="LiveId" clId="{9C04F886-C097-40B0-A861-1FA13005AAD6}" dt="2021-08-25T17:21:43.426" v="75" actId="1076"/>
          <ac:picMkLst>
            <pc:docMk/>
            <pc:sldMk cId="1825881092" sldId="287"/>
            <ac:picMk id="3" creationId="{A7D663CD-4AB9-4DA8-AB9A-2D35FFD04AA8}"/>
          </ac:picMkLst>
        </pc:picChg>
        <pc:picChg chg="del">
          <ac:chgData name="Sarah Gothard" userId="0e53f415fda5f162" providerId="LiveId" clId="{9C04F886-C097-40B0-A861-1FA13005AAD6}" dt="2021-08-25T17:21:33.857" v="70" actId="478"/>
          <ac:picMkLst>
            <pc:docMk/>
            <pc:sldMk cId="1825881092" sldId="287"/>
            <ac:picMk id="6" creationId="{70FA33B3-F6A9-4907-8911-B4C00CA8DC64}"/>
          </ac:picMkLst>
        </pc:picChg>
      </pc:sldChg>
      <pc:sldChg chg="addSp delSp modSp add mod replId">
        <pc:chgData name="Sarah Gothard" userId="0e53f415fda5f162" providerId="LiveId" clId="{9C04F886-C097-40B0-A861-1FA13005AAD6}" dt="2021-08-25T17:22:12.965" v="79" actId="1076"/>
        <pc:sldMkLst>
          <pc:docMk/>
          <pc:sldMk cId="681730762" sldId="288"/>
        </pc:sldMkLst>
        <pc:picChg chg="add mod">
          <ac:chgData name="Sarah Gothard" userId="0e53f415fda5f162" providerId="LiveId" clId="{9C04F886-C097-40B0-A861-1FA13005AAD6}" dt="2021-08-25T17:22:12.965" v="79" actId="1076"/>
          <ac:picMkLst>
            <pc:docMk/>
            <pc:sldMk cId="681730762" sldId="288"/>
            <ac:picMk id="3" creationId="{17F49E1F-E947-42C8-BF2B-1AE85F6019B5}"/>
          </ac:picMkLst>
        </pc:picChg>
        <pc:picChg chg="del">
          <ac:chgData name="Sarah Gothard" userId="0e53f415fda5f162" providerId="LiveId" clId="{9C04F886-C097-40B0-A861-1FA13005AAD6}" dt="2021-08-25T17:21:45.277" v="76" actId="478"/>
          <ac:picMkLst>
            <pc:docMk/>
            <pc:sldMk cId="681730762" sldId="288"/>
            <ac:picMk id="7" creationId="{E87AC0DB-5A95-49E9-98EF-D7D0282F3E65}"/>
          </ac:picMkLst>
        </pc:picChg>
      </pc:sldChg>
      <pc:sldChg chg="add replId">
        <pc:chgData name="Sarah Gothard" userId="0e53f415fda5f162" providerId="LiveId" clId="{9C04F886-C097-40B0-A861-1FA13005AAD6}" dt="2021-08-25T17:20:57.857" v="69" actId="2890"/>
        <pc:sldMkLst>
          <pc:docMk/>
          <pc:sldMk cId="3400366090" sldId="28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11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11D15A-0683-4AAA-A160-D7912068D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012" y="2589434"/>
            <a:ext cx="11237976" cy="165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681871-0FD1-4A1F-9186-3647FEB40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186" y="618484"/>
            <a:ext cx="10409628" cy="575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36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DFADA1-7D07-4BD5-B073-B784F31BB5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852" y="559307"/>
            <a:ext cx="10480295" cy="5739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17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239CD0-74C7-4194-AD6A-ED04B555B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228" y="548902"/>
            <a:ext cx="10711543" cy="576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0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681871-0FD1-4A1F-9186-3647FEB40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186" y="618484"/>
            <a:ext cx="10409628" cy="575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733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FA33B3-F6A9-4907-8911-B4C00CA8D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314" y="689856"/>
            <a:ext cx="10029371" cy="547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008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7AC0DB-5A95-49E9-98EF-D7D0282F3E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563" y="644477"/>
            <a:ext cx="10076873" cy="5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675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681871-0FD1-4A1F-9186-3647FEB40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186" y="618484"/>
            <a:ext cx="10409628" cy="575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92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D663CD-4AB9-4DA8-AB9A-2D35FFD04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833" y="641033"/>
            <a:ext cx="10116333" cy="555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81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F49E1F-E947-42C8-BF2B-1AE85F601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613" y="510348"/>
            <a:ext cx="10496774" cy="583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30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38</cp:revision>
  <dcterms:created xsi:type="dcterms:W3CDTF">2019-10-03T18:26:20Z</dcterms:created>
  <dcterms:modified xsi:type="dcterms:W3CDTF">2021-08-25T17:29:35Z</dcterms:modified>
</cp:coreProperties>
</file>